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diagrams/colors1.xml" ContentType="application/vnd.openxmlformats-officedocument.drawingml.diagramColors+xml"/>
  <Default Extension="png" ContentType="image/png"/>
  <Override PartName="/ppt/diagrams/colors2.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handoutMasterIdLst>
    <p:handoutMasterId r:id="rId11"/>
  </p:handoutMasterIdLst>
  <p:sldIdLst>
    <p:sldId id="256" r:id="rId2"/>
    <p:sldId id="289" r:id="rId3"/>
    <p:sldId id="290" r:id="rId4"/>
    <p:sldId id="271" r:id="rId5"/>
    <p:sldId id="291" r:id="rId6"/>
    <p:sldId id="293" r:id="rId7"/>
    <p:sldId id="294" r:id="rId8"/>
    <p:sldId id="295" r:id="rId9"/>
  </p:sldIdLst>
  <p:sldSz cx="9144000" cy="6858000" type="screen4x3"/>
  <p:notesSz cx="7315200" cy="9601200"/>
  <p:defaultTextStyle>
    <a:defPPr>
      <a:defRPr lang="en-US"/>
    </a:defPPr>
    <a:lvl1pPr algn="l" rtl="0" fontAlgn="base">
      <a:spcBef>
        <a:spcPct val="0"/>
      </a:spcBef>
      <a:spcAft>
        <a:spcPct val="0"/>
      </a:spcAft>
      <a:buClr>
        <a:srgbClr val="000000"/>
      </a:buClr>
      <a:buFont typeface="Arial" charset="0"/>
      <a:buChar char="•"/>
      <a:defRPr sz="1300" kern="1200">
        <a:solidFill>
          <a:srgbClr val="000000"/>
        </a:solidFill>
        <a:latin typeface="SimSun" pitchFamily="2" charset="-122"/>
        <a:ea typeface="SimSun" pitchFamily="2" charset="-122"/>
        <a:cs typeface="+mn-cs"/>
      </a:defRPr>
    </a:lvl1pPr>
    <a:lvl2pPr marL="457200" algn="l" rtl="0" fontAlgn="base">
      <a:spcBef>
        <a:spcPct val="0"/>
      </a:spcBef>
      <a:spcAft>
        <a:spcPct val="0"/>
      </a:spcAft>
      <a:buClr>
        <a:srgbClr val="000000"/>
      </a:buClr>
      <a:buFont typeface="Arial" charset="0"/>
      <a:buChar char="•"/>
      <a:defRPr sz="1300" kern="1200">
        <a:solidFill>
          <a:srgbClr val="000000"/>
        </a:solidFill>
        <a:latin typeface="SimSun" pitchFamily="2" charset="-122"/>
        <a:ea typeface="SimSun" pitchFamily="2" charset="-122"/>
        <a:cs typeface="+mn-cs"/>
      </a:defRPr>
    </a:lvl2pPr>
    <a:lvl3pPr marL="914400" algn="l" rtl="0" fontAlgn="base">
      <a:spcBef>
        <a:spcPct val="0"/>
      </a:spcBef>
      <a:spcAft>
        <a:spcPct val="0"/>
      </a:spcAft>
      <a:buClr>
        <a:srgbClr val="000000"/>
      </a:buClr>
      <a:buFont typeface="Arial" charset="0"/>
      <a:buChar char="•"/>
      <a:defRPr sz="1300" kern="1200">
        <a:solidFill>
          <a:srgbClr val="000000"/>
        </a:solidFill>
        <a:latin typeface="SimSun" pitchFamily="2" charset="-122"/>
        <a:ea typeface="SimSun" pitchFamily="2" charset="-122"/>
        <a:cs typeface="+mn-cs"/>
      </a:defRPr>
    </a:lvl3pPr>
    <a:lvl4pPr marL="1371600" algn="l" rtl="0" fontAlgn="base">
      <a:spcBef>
        <a:spcPct val="0"/>
      </a:spcBef>
      <a:spcAft>
        <a:spcPct val="0"/>
      </a:spcAft>
      <a:buClr>
        <a:srgbClr val="000000"/>
      </a:buClr>
      <a:buFont typeface="Arial" charset="0"/>
      <a:buChar char="•"/>
      <a:defRPr sz="1300" kern="1200">
        <a:solidFill>
          <a:srgbClr val="000000"/>
        </a:solidFill>
        <a:latin typeface="SimSun" pitchFamily="2" charset="-122"/>
        <a:ea typeface="SimSun" pitchFamily="2" charset="-122"/>
        <a:cs typeface="+mn-cs"/>
      </a:defRPr>
    </a:lvl4pPr>
    <a:lvl5pPr marL="1828800" algn="l" rtl="0" fontAlgn="base">
      <a:spcBef>
        <a:spcPct val="0"/>
      </a:spcBef>
      <a:spcAft>
        <a:spcPct val="0"/>
      </a:spcAft>
      <a:buClr>
        <a:srgbClr val="000000"/>
      </a:buClr>
      <a:buFont typeface="Arial" charset="0"/>
      <a:buChar char="•"/>
      <a:defRPr sz="1300" kern="1200">
        <a:solidFill>
          <a:srgbClr val="000000"/>
        </a:solidFill>
        <a:latin typeface="SimSun" pitchFamily="2" charset="-122"/>
        <a:ea typeface="SimSun" pitchFamily="2" charset="-122"/>
        <a:cs typeface="+mn-cs"/>
      </a:defRPr>
    </a:lvl5pPr>
    <a:lvl6pPr marL="2286000" algn="l" defTabSz="914400" rtl="0" eaLnBrk="1" latinLnBrk="0" hangingPunct="1">
      <a:defRPr sz="1300" kern="1200">
        <a:solidFill>
          <a:srgbClr val="000000"/>
        </a:solidFill>
        <a:latin typeface="SimSun" pitchFamily="2" charset="-122"/>
        <a:ea typeface="SimSun" pitchFamily="2" charset="-122"/>
        <a:cs typeface="+mn-cs"/>
      </a:defRPr>
    </a:lvl6pPr>
    <a:lvl7pPr marL="2743200" algn="l" defTabSz="914400" rtl="0" eaLnBrk="1" latinLnBrk="0" hangingPunct="1">
      <a:defRPr sz="1300" kern="1200">
        <a:solidFill>
          <a:srgbClr val="000000"/>
        </a:solidFill>
        <a:latin typeface="SimSun" pitchFamily="2" charset="-122"/>
        <a:ea typeface="SimSun" pitchFamily="2" charset="-122"/>
        <a:cs typeface="+mn-cs"/>
      </a:defRPr>
    </a:lvl7pPr>
    <a:lvl8pPr marL="3200400" algn="l" defTabSz="914400" rtl="0" eaLnBrk="1" latinLnBrk="0" hangingPunct="1">
      <a:defRPr sz="1300" kern="1200">
        <a:solidFill>
          <a:srgbClr val="000000"/>
        </a:solidFill>
        <a:latin typeface="SimSun" pitchFamily="2" charset="-122"/>
        <a:ea typeface="SimSun" pitchFamily="2" charset="-122"/>
        <a:cs typeface="+mn-cs"/>
      </a:defRPr>
    </a:lvl8pPr>
    <a:lvl9pPr marL="3657600" algn="l" defTabSz="914400" rtl="0" eaLnBrk="1" latinLnBrk="0" hangingPunct="1">
      <a:defRPr sz="1300" kern="1200">
        <a:solidFill>
          <a:srgbClr val="000000"/>
        </a:solidFill>
        <a:latin typeface="SimSun" pitchFamily="2" charset="-122"/>
        <a:ea typeface="SimSun"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oshua" initials="JW"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86686"/>
    <a:srgbClr val="39471D"/>
    <a:srgbClr val="CCECFF"/>
    <a:srgbClr val="FF9900"/>
    <a:srgbClr val="00FF00"/>
    <a:srgbClr val="FFFF00"/>
    <a:srgbClr val="D30716"/>
    <a:srgbClr val="FEE8E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217" autoAdjust="0"/>
    <p:restoredTop sz="94660"/>
  </p:normalViewPr>
  <p:slideViewPr>
    <p:cSldViewPr>
      <p:cViewPr>
        <p:scale>
          <a:sx n="100" d="100"/>
          <a:sy n="100" d="100"/>
        </p:scale>
        <p:origin x="-2322" y="-312"/>
      </p:cViewPr>
      <p:guideLst>
        <p:guide orient="horz" pos="2160"/>
        <p:guide pos="2880"/>
      </p:guideLst>
    </p:cSldViewPr>
  </p:slideViewPr>
  <p:notesTextViewPr>
    <p:cViewPr>
      <p:scale>
        <a:sx n="75" d="100"/>
        <a:sy n="75" d="100"/>
      </p:scale>
      <p:origin x="0" y="0"/>
    </p:cViewPr>
  </p:notesTextViewPr>
  <p:notesViewPr>
    <p:cSldViewPr>
      <p:cViewPr varScale="1">
        <p:scale>
          <a:sx n="66" d="100"/>
          <a:sy n="66" d="100"/>
        </p:scale>
        <p:origin x="-2574" y="-96"/>
      </p:cViewPr>
      <p:guideLst>
        <p:guide orient="horz" pos="3025"/>
        <p:guide pos="2304"/>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F3DDC2A-2544-4AB4-A907-D6489AB955E8}" type="doc">
      <dgm:prSet loTypeId="urn:microsoft.com/office/officeart/2005/8/layout/cycle3" loCatId="cycle" qsTypeId="urn:microsoft.com/office/officeart/2005/8/quickstyle/simple4" qsCatId="simple" csTypeId="urn:microsoft.com/office/officeart/2005/8/colors/colorful1" csCatId="colorful" phldr="1"/>
      <dgm:spPr/>
      <dgm:t>
        <a:bodyPr/>
        <a:lstStyle/>
        <a:p>
          <a:endParaRPr lang="en-CA"/>
        </a:p>
      </dgm:t>
    </dgm:pt>
    <dgm:pt modelId="{DB47D05F-6276-4749-B6F8-11EAC8A4027B}">
      <dgm:prSet phldrT="[Text]" custT="1"/>
      <dgm:spPr/>
      <dgm:t>
        <a:bodyPr/>
        <a:lstStyle/>
        <a:p>
          <a:r>
            <a:rPr lang="zh-CN" altLang="en-US" sz="1600" b="1" i="0" dirty="0" smtClean="0">
              <a:latin typeface="SimSun"/>
            </a:rPr>
            <a:t>變電站</a:t>
          </a:r>
          <a:endParaRPr lang="en-US" sz="1600" b="1" i="0" dirty="0">
            <a:latin typeface="SimSun"/>
          </a:endParaRPr>
        </a:p>
      </dgm:t>
    </dgm:pt>
    <dgm:pt modelId="{A93DCDF2-E016-4D65-BD1F-F4EE159D0568}" type="parTrans" cxnId="{6909DCD4-D110-40C8-8CDF-56A6804D08B0}">
      <dgm:prSet/>
      <dgm:spPr/>
      <dgm:t>
        <a:bodyPr/>
        <a:lstStyle/>
        <a:p>
          <a:endParaRPr lang="en-CA"/>
        </a:p>
      </dgm:t>
    </dgm:pt>
    <dgm:pt modelId="{D1DC1D3D-A3B4-438F-B76F-D59AAA12BF60}" type="sibTrans" cxnId="{6909DCD4-D110-40C8-8CDF-56A6804D08B0}">
      <dgm:prSet/>
      <dgm:spPr/>
      <dgm:t>
        <a:bodyPr/>
        <a:lstStyle/>
        <a:p>
          <a:endParaRPr lang="en-CA"/>
        </a:p>
      </dgm:t>
    </dgm:pt>
    <dgm:pt modelId="{BB5A9FEF-ACDB-48C0-AA3F-886771DAF5BB}">
      <dgm:prSet phldrT="[Text]" custT="1"/>
      <dgm:spPr/>
      <dgm:t>
        <a:bodyPr/>
        <a:lstStyle/>
        <a:p>
          <a:r>
            <a:rPr lang="zh-CN" altLang="en-US" sz="1600" b="1" i="0" dirty="0" smtClean="0">
              <a:latin typeface="SimSun"/>
            </a:rPr>
            <a:t>分布式發電</a:t>
          </a:r>
          <a:endParaRPr lang="en-US" sz="1600" b="1" i="0" dirty="0">
            <a:latin typeface="SimSun"/>
          </a:endParaRPr>
        </a:p>
      </dgm:t>
    </dgm:pt>
    <dgm:pt modelId="{A2DFC3F1-58D4-417C-88ED-130DCB2436E4}" type="parTrans" cxnId="{BF457B49-8531-435B-91C1-5B4B63EF183E}">
      <dgm:prSet/>
      <dgm:spPr/>
      <dgm:t>
        <a:bodyPr/>
        <a:lstStyle/>
        <a:p>
          <a:endParaRPr lang="en-CA"/>
        </a:p>
      </dgm:t>
    </dgm:pt>
    <dgm:pt modelId="{C2A09195-E6BD-4D7A-8348-2C57E64CA49C}" type="sibTrans" cxnId="{BF457B49-8531-435B-91C1-5B4B63EF183E}">
      <dgm:prSet/>
      <dgm:spPr/>
      <dgm:t>
        <a:bodyPr/>
        <a:lstStyle/>
        <a:p>
          <a:endParaRPr lang="en-CA"/>
        </a:p>
      </dgm:t>
    </dgm:pt>
    <dgm:pt modelId="{F17885B9-246E-45EA-9A13-F6B60CF2FD4F}">
      <dgm:prSet phldrT="[Text]" custT="1"/>
      <dgm:spPr/>
      <dgm:t>
        <a:bodyPr/>
        <a:lstStyle/>
        <a:p>
          <a:r>
            <a:rPr lang="zh-CN" altLang="en-US" sz="1600" b="1" i="0" dirty="0" smtClean="0">
              <a:latin typeface="SimSun"/>
            </a:rPr>
            <a:t>電動車</a:t>
          </a:r>
          <a:endParaRPr lang="en-US" sz="1600" b="1" i="0" dirty="0">
            <a:latin typeface="SimSun"/>
          </a:endParaRPr>
        </a:p>
      </dgm:t>
    </dgm:pt>
    <dgm:pt modelId="{5F6164C9-5C00-43D4-A096-7FAA171D0F16}" type="parTrans" cxnId="{A9910E56-0DEE-4EFB-AC67-004A667EE697}">
      <dgm:prSet/>
      <dgm:spPr/>
      <dgm:t>
        <a:bodyPr/>
        <a:lstStyle/>
        <a:p>
          <a:endParaRPr lang="en-CA"/>
        </a:p>
      </dgm:t>
    </dgm:pt>
    <dgm:pt modelId="{34C7D392-97D0-4FD8-BD52-BD2228B674CA}" type="sibTrans" cxnId="{A9910E56-0DEE-4EFB-AC67-004A667EE697}">
      <dgm:prSet/>
      <dgm:spPr/>
      <dgm:t>
        <a:bodyPr/>
        <a:lstStyle/>
        <a:p>
          <a:endParaRPr lang="en-CA"/>
        </a:p>
      </dgm:t>
    </dgm:pt>
    <dgm:pt modelId="{E35A47C5-289A-4988-8420-29C32D89D3B2}">
      <dgm:prSet phldrT="[Text]" custT="1"/>
      <dgm:spPr>
        <a:gradFill flip="none" rotWithShape="0">
          <a:gsLst>
            <a:gs pos="0">
              <a:schemeClr val="accent5">
                <a:lumMod val="75000"/>
                <a:shade val="30000"/>
                <a:satMod val="115000"/>
              </a:schemeClr>
            </a:gs>
            <a:gs pos="50000">
              <a:schemeClr val="accent5">
                <a:lumMod val="75000"/>
                <a:shade val="67500"/>
                <a:satMod val="115000"/>
              </a:schemeClr>
            </a:gs>
            <a:gs pos="100000">
              <a:schemeClr val="accent5">
                <a:lumMod val="75000"/>
                <a:shade val="100000"/>
                <a:satMod val="115000"/>
              </a:schemeClr>
            </a:gs>
          </a:gsLst>
          <a:lin ang="16200000" scaled="1"/>
          <a:tileRect/>
        </a:gradFill>
      </dgm:spPr>
      <dgm:t>
        <a:bodyPr/>
        <a:lstStyle/>
        <a:p>
          <a:r>
            <a:rPr lang="zh-CN" altLang="en-US" sz="1600" b="1" i="0" dirty="0" smtClean="0">
              <a:latin typeface="SimSun"/>
            </a:rPr>
            <a:t>家庭自動化</a:t>
          </a:r>
          <a:endParaRPr lang="en-US" sz="1600" b="1" i="0" dirty="0">
            <a:latin typeface="SimSun"/>
          </a:endParaRPr>
        </a:p>
      </dgm:t>
    </dgm:pt>
    <dgm:pt modelId="{E330BD7D-A24A-41B9-A684-5168B6C3A361}" type="parTrans" cxnId="{66A92D6A-4D1E-4FCF-8BF1-D5674E13749D}">
      <dgm:prSet/>
      <dgm:spPr/>
      <dgm:t>
        <a:bodyPr/>
        <a:lstStyle/>
        <a:p>
          <a:endParaRPr lang="en-CA"/>
        </a:p>
      </dgm:t>
    </dgm:pt>
    <dgm:pt modelId="{81CB18BA-B251-40AC-841A-65B9C7B1C23C}" type="sibTrans" cxnId="{66A92D6A-4D1E-4FCF-8BF1-D5674E13749D}">
      <dgm:prSet/>
      <dgm:spPr/>
      <dgm:t>
        <a:bodyPr/>
        <a:lstStyle/>
        <a:p>
          <a:endParaRPr lang="en-CA"/>
        </a:p>
      </dgm:t>
    </dgm:pt>
    <dgm:pt modelId="{A4B42FDA-AE8E-4F9B-92B7-730B2335CD73}">
      <dgm:prSet phldrT="[Text]" custT="1"/>
      <dgm:spPr/>
      <dgm:t>
        <a:bodyPr/>
        <a:lstStyle/>
        <a:p>
          <a:r>
            <a:rPr lang="zh-CN" altLang="en-US" sz="1600" b="1" i="0" dirty="0" smtClean="0">
              <a:latin typeface="SimSun"/>
            </a:rPr>
            <a:t>配電自動化</a:t>
          </a:r>
          <a:endParaRPr lang="en-US" sz="1600" b="1" i="0" dirty="0">
            <a:latin typeface="SimSun"/>
          </a:endParaRPr>
        </a:p>
      </dgm:t>
    </dgm:pt>
    <dgm:pt modelId="{08446969-980C-467C-8763-C38447CAA08B}" type="parTrans" cxnId="{A38BE0EF-912E-41BD-9951-69DC01D27944}">
      <dgm:prSet/>
      <dgm:spPr/>
      <dgm:t>
        <a:bodyPr/>
        <a:lstStyle/>
        <a:p>
          <a:endParaRPr lang="en-CA"/>
        </a:p>
      </dgm:t>
    </dgm:pt>
    <dgm:pt modelId="{34FA2FBF-0CA6-4E28-9ECC-1416EE256B31}" type="sibTrans" cxnId="{A38BE0EF-912E-41BD-9951-69DC01D27944}">
      <dgm:prSet/>
      <dgm:spPr/>
      <dgm:t>
        <a:bodyPr/>
        <a:lstStyle/>
        <a:p>
          <a:endParaRPr lang="en-CA"/>
        </a:p>
      </dgm:t>
    </dgm:pt>
    <dgm:pt modelId="{A26F6FA2-8D24-4335-80EC-479630263B51}" type="pres">
      <dgm:prSet presAssocID="{FF3DDC2A-2544-4AB4-A907-D6489AB955E8}" presName="Name0" presStyleCnt="0">
        <dgm:presLayoutVars>
          <dgm:dir/>
          <dgm:resizeHandles val="exact"/>
        </dgm:presLayoutVars>
      </dgm:prSet>
      <dgm:spPr/>
      <dgm:t>
        <a:bodyPr/>
        <a:lstStyle/>
        <a:p>
          <a:endParaRPr lang="en-CA"/>
        </a:p>
      </dgm:t>
    </dgm:pt>
    <dgm:pt modelId="{2D850F00-46D8-4AFC-8B08-5F2A2A04B6C2}" type="pres">
      <dgm:prSet presAssocID="{FF3DDC2A-2544-4AB4-A907-D6489AB955E8}" presName="cycle" presStyleCnt="0"/>
      <dgm:spPr/>
    </dgm:pt>
    <dgm:pt modelId="{FA9A411E-5C9D-4A35-9C9D-1C1714311B93}" type="pres">
      <dgm:prSet presAssocID="{DB47D05F-6276-4749-B6F8-11EAC8A4027B}" presName="nodeFirstNode" presStyleLbl="node1" presStyleIdx="0" presStyleCnt="5">
        <dgm:presLayoutVars>
          <dgm:bulletEnabled val="1"/>
        </dgm:presLayoutVars>
      </dgm:prSet>
      <dgm:spPr/>
      <dgm:t>
        <a:bodyPr/>
        <a:lstStyle/>
        <a:p>
          <a:endParaRPr lang="en-CA"/>
        </a:p>
      </dgm:t>
    </dgm:pt>
    <dgm:pt modelId="{1850A8D7-6632-4374-9EB0-C68AE0B426BB}" type="pres">
      <dgm:prSet presAssocID="{D1DC1D3D-A3B4-438F-B76F-D59AAA12BF60}" presName="sibTransFirstNode" presStyleLbl="bgShp" presStyleIdx="0" presStyleCnt="1"/>
      <dgm:spPr/>
      <dgm:t>
        <a:bodyPr/>
        <a:lstStyle/>
        <a:p>
          <a:endParaRPr lang="en-CA"/>
        </a:p>
      </dgm:t>
    </dgm:pt>
    <dgm:pt modelId="{E032CD5C-30A1-4B77-90C5-EFCE79349081}" type="pres">
      <dgm:prSet presAssocID="{BB5A9FEF-ACDB-48C0-AA3F-886771DAF5BB}" presName="nodeFollowingNodes" presStyleLbl="node1" presStyleIdx="1" presStyleCnt="5" custRadScaleRad="105381" custRadScaleInc="18308">
        <dgm:presLayoutVars>
          <dgm:bulletEnabled val="1"/>
        </dgm:presLayoutVars>
      </dgm:prSet>
      <dgm:spPr/>
      <dgm:t>
        <a:bodyPr/>
        <a:lstStyle/>
        <a:p>
          <a:endParaRPr lang="en-CA"/>
        </a:p>
      </dgm:t>
    </dgm:pt>
    <dgm:pt modelId="{AEBA3446-ED48-4BE4-9CF0-E3FF14D5E7B7}" type="pres">
      <dgm:prSet presAssocID="{F17885B9-246E-45EA-9A13-F6B60CF2FD4F}" presName="nodeFollowingNodes" presStyleLbl="node1" presStyleIdx="2" presStyleCnt="5">
        <dgm:presLayoutVars>
          <dgm:bulletEnabled val="1"/>
        </dgm:presLayoutVars>
      </dgm:prSet>
      <dgm:spPr/>
      <dgm:t>
        <a:bodyPr/>
        <a:lstStyle/>
        <a:p>
          <a:endParaRPr lang="en-CA"/>
        </a:p>
      </dgm:t>
    </dgm:pt>
    <dgm:pt modelId="{94151D22-BFA9-4CB6-94B3-B5E4CF8F1033}" type="pres">
      <dgm:prSet presAssocID="{E35A47C5-289A-4988-8420-29C32D89D3B2}" presName="nodeFollowingNodes" presStyleLbl="node1" presStyleIdx="3" presStyleCnt="5">
        <dgm:presLayoutVars>
          <dgm:bulletEnabled val="1"/>
        </dgm:presLayoutVars>
      </dgm:prSet>
      <dgm:spPr/>
      <dgm:t>
        <a:bodyPr/>
        <a:lstStyle/>
        <a:p>
          <a:endParaRPr lang="en-CA"/>
        </a:p>
      </dgm:t>
    </dgm:pt>
    <dgm:pt modelId="{7A08889F-2A2C-461B-A806-C1F63D2B6B56}" type="pres">
      <dgm:prSet presAssocID="{A4B42FDA-AE8E-4F9B-92B7-730B2335CD73}" presName="nodeFollowingNodes" presStyleLbl="node1" presStyleIdx="4" presStyleCnt="5" custRadScaleRad="105001" custRadScaleInc="-18265">
        <dgm:presLayoutVars>
          <dgm:bulletEnabled val="1"/>
        </dgm:presLayoutVars>
      </dgm:prSet>
      <dgm:spPr/>
      <dgm:t>
        <a:bodyPr/>
        <a:lstStyle/>
        <a:p>
          <a:endParaRPr lang="en-CA"/>
        </a:p>
      </dgm:t>
    </dgm:pt>
  </dgm:ptLst>
  <dgm:cxnLst>
    <dgm:cxn modelId="{BFB66E33-FC7B-4FB4-A285-94AE48EC5FA4}" type="presOf" srcId="{A4B42FDA-AE8E-4F9B-92B7-730B2335CD73}" destId="{7A08889F-2A2C-461B-A806-C1F63D2B6B56}" srcOrd="0" destOrd="0" presId="urn:microsoft.com/office/officeart/2005/8/layout/cycle3"/>
    <dgm:cxn modelId="{2696F07F-2192-45A3-91AE-1216CF0CEDB3}" type="presOf" srcId="{F17885B9-246E-45EA-9A13-F6B60CF2FD4F}" destId="{AEBA3446-ED48-4BE4-9CF0-E3FF14D5E7B7}" srcOrd="0" destOrd="0" presId="urn:microsoft.com/office/officeart/2005/8/layout/cycle3"/>
    <dgm:cxn modelId="{EF8A1CB7-53E3-4AF5-8E93-1DFD9102A222}" type="presOf" srcId="{BB5A9FEF-ACDB-48C0-AA3F-886771DAF5BB}" destId="{E032CD5C-30A1-4B77-90C5-EFCE79349081}" srcOrd="0" destOrd="0" presId="urn:microsoft.com/office/officeart/2005/8/layout/cycle3"/>
    <dgm:cxn modelId="{7926A906-79D0-4BA5-AE17-16F358B4CF9E}" type="presOf" srcId="{E35A47C5-289A-4988-8420-29C32D89D3B2}" destId="{94151D22-BFA9-4CB6-94B3-B5E4CF8F1033}" srcOrd="0" destOrd="0" presId="urn:microsoft.com/office/officeart/2005/8/layout/cycle3"/>
    <dgm:cxn modelId="{250E2FBE-2FEF-44C5-8351-306C4827965B}" type="presOf" srcId="{FF3DDC2A-2544-4AB4-A907-D6489AB955E8}" destId="{A26F6FA2-8D24-4335-80EC-479630263B51}" srcOrd="0" destOrd="0" presId="urn:microsoft.com/office/officeart/2005/8/layout/cycle3"/>
    <dgm:cxn modelId="{A38BE0EF-912E-41BD-9951-69DC01D27944}" srcId="{FF3DDC2A-2544-4AB4-A907-D6489AB955E8}" destId="{A4B42FDA-AE8E-4F9B-92B7-730B2335CD73}" srcOrd="4" destOrd="0" parTransId="{08446969-980C-467C-8763-C38447CAA08B}" sibTransId="{34FA2FBF-0CA6-4E28-9ECC-1416EE256B31}"/>
    <dgm:cxn modelId="{66A92D6A-4D1E-4FCF-8BF1-D5674E13749D}" srcId="{FF3DDC2A-2544-4AB4-A907-D6489AB955E8}" destId="{E35A47C5-289A-4988-8420-29C32D89D3B2}" srcOrd="3" destOrd="0" parTransId="{E330BD7D-A24A-41B9-A684-5168B6C3A361}" sibTransId="{81CB18BA-B251-40AC-841A-65B9C7B1C23C}"/>
    <dgm:cxn modelId="{BF457B49-8531-435B-91C1-5B4B63EF183E}" srcId="{FF3DDC2A-2544-4AB4-A907-D6489AB955E8}" destId="{BB5A9FEF-ACDB-48C0-AA3F-886771DAF5BB}" srcOrd="1" destOrd="0" parTransId="{A2DFC3F1-58D4-417C-88ED-130DCB2436E4}" sibTransId="{C2A09195-E6BD-4D7A-8348-2C57E64CA49C}"/>
    <dgm:cxn modelId="{39EB62E2-E1AB-4424-A4F8-3091ED830DAD}" type="presOf" srcId="{DB47D05F-6276-4749-B6F8-11EAC8A4027B}" destId="{FA9A411E-5C9D-4A35-9C9D-1C1714311B93}" srcOrd="0" destOrd="0" presId="urn:microsoft.com/office/officeart/2005/8/layout/cycle3"/>
    <dgm:cxn modelId="{368BC180-C557-4617-AB42-72A875545CBE}" type="presOf" srcId="{D1DC1D3D-A3B4-438F-B76F-D59AAA12BF60}" destId="{1850A8D7-6632-4374-9EB0-C68AE0B426BB}" srcOrd="0" destOrd="0" presId="urn:microsoft.com/office/officeart/2005/8/layout/cycle3"/>
    <dgm:cxn modelId="{6909DCD4-D110-40C8-8CDF-56A6804D08B0}" srcId="{FF3DDC2A-2544-4AB4-A907-D6489AB955E8}" destId="{DB47D05F-6276-4749-B6F8-11EAC8A4027B}" srcOrd="0" destOrd="0" parTransId="{A93DCDF2-E016-4D65-BD1F-F4EE159D0568}" sibTransId="{D1DC1D3D-A3B4-438F-B76F-D59AAA12BF60}"/>
    <dgm:cxn modelId="{A9910E56-0DEE-4EFB-AC67-004A667EE697}" srcId="{FF3DDC2A-2544-4AB4-A907-D6489AB955E8}" destId="{F17885B9-246E-45EA-9A13-F6B60CF2FD4F}" srcOrd="2" destOrd="0" parTransId="{5F6164C9-5C00-43D4-A096-7FAA171D0F16}" sibTransId="{34C7D392-97D0-4FD8-BD52-BD2228B674CA}"/>
    <dgm:cxn modelId="{EDEC02FE-35C5-42C9-AFB3-46A1AF4607D4}" type="presParOf" srcId="{A26F6FA2-8D24-4335-80EC-479630263B51}" destId="{2D850F00-46D8-4AFC-8B08-5F2A2A04B6C2}" srcOrd="0" destOrd="0" presId="urn:microsoft.com/office/officeart/2005/8/layout/cycle3"/>
    <dgm:cxn modelId="{46DCA121-DF51-48C0-BE72-EE5F863C097A}" type="presParOf" srcId="{2D850F00-46D8-4AFC-8B08-5F2A2A04B6C2}" destId="{FA9A411E-5C9D-4A35-9C9D-1C1714311B93}" srcOrd="0" destOrd="0" presId="urn:microsoft.com/office/officeart/2005/8/layout/cycle3"/>
    <dgm:cxn modelId="{8D1DB2EE-09FD-4D42-9970-FFFE9F7893E0}" type="presParOf" srcId="{2D850F00-46D8-4AFC-8B08-5F2A2A04B6C2}" destId="{1850A8D7-6632-4374-9EB0-C68AE0B426BB}" srcOrd="1" destOrd="0" presId="urn:microsoft.com/office/officeart/2005/8/layout/cycle3"/>
    <dgm:cxn modelId="{95D59FE7-F6BF-4C33-848E-5DA92F1443E6}" type="presParOf" srcId="{2D850F00-46D8-4AFC-8B08-5F2A2A04B6C2}" destId="{E032CD5C-30A1-4B77-90C5-EFCE79349081}" srcOrd="2" destOrd="0" presId="urn:microsoft.com/office/officeart/2005/8/layout/cycle3"/>
    <dgm:cxn modelId="{6366F3F5-3AEF-49E3-A0BC-7CA42D694F51}" type="presParOf" srcId="{2D850F00-46D8-4AFC-8B08-5F2A2A04B6C2}" destId="{AEBA3446-ED48-4BE4-9CF0-E3FF14D5E7B7}" srcOrd="3" destOrd="0" presId="urn:microsoft.com/office/officeart/2005/8/layout/cycle3"/>
    <dgm:cxn modelId="{0888EC4C-C8D6-4684-87F1-70B9887EEE7C}" type="presParOf" srcId="{2D850F00-46D8-4AFC-8B08-5F2A2A04B6C2}" destId="{94151D22-BFA9-4CB6-94B3-B5E4CF8F1033}" srcOrd="4" destOrd="0" presId="urn:microsoft.com/office/officeart/2005/8/layout/cycle3"/>
    <dgm:cxn modelId="{55BC10E6-A113-4912-B7D5-A974ACFEB85E}" type="presParOf" srcId="{2D850F00-46D8-4AFC-8B08-5F2A2A04B6C2}" destId="{7A08889F-2A2C-461B-A806-C1F63D2B6B56}" srcOrd="5" destOrd="0" presId="urn:microsoft.com/office/officeart/2005/8/layout/cycle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F3DDC2A-2544-4AB4-A907-D6489AB955E8}" type="doc">
      <dgm:prSet loTypeId="urn:microsoft.com/office/officeart/2005/8/layout/cycle3" loCatId="cycle" qsTypeId="urn:microsoft.com/office/officeart/2005/8/quickstyle/simple4" qsCatId="simple" csTypeId="urn:microsoft.com/office/officeart/2005/8/colors/colorful1" csCatId="colorful" phldr="1"/>
      <dgm:spPr/>
      <dgm:t>
        <a:bodyPr/>
        <a:lstStyle/>
        <a:p>
          <a:endParaRPr lang="en-CA"/>
        </a:p>
      </dgm:t>
    </dgm:pt>
    <dgm:pt modelId="{DB47D05F-6276-4749-B6F8-11EAC8A4027B}">
      <dgm:prSet phldrT="[Text]" custT="1"/>
      <dgm:spPr/>
      <dgm:t>
        <a:bodyPr/>
        <a:lstStyle/>
        <a:p>
          <a:endParaRPr lang="en-US" altLang="zh-CN" sz="1600" b="1" i="0" dirty="0" smtClean="0">
            <a:latin typeface="SimSun"/>
          </a:endParaRPr>
        </a:p>
        <a:p>
          <a:r>
            <a:rPr lang="zh-CN" altLang="en-US" sz="1600" b="1" i="0" dirty="0" smtClean="0">
              <a:latin typeface="SimSun"/>
            </a:rPr>
            <a:t>變電站</a:t>
          </a:r>
          <a:endParaRPr lang="en-CA" sz="1600" b="1" i="0" dirty="0" smtClean="0">
            <a:latin typeface="SimSun"/>
          </a:endParaRPr>
        </a:p>
        <a:p>
          <a:endParaRPr lang="en-US" sz="1600" b="1" i="0" dirty="0">
            <a:latin typeface="SimSun"/>
          </a:endParaRPr>
        </a:p>
      </dgm:t>
    </dgm:pt>
    <dgm:pt modelId="{A93DCDF2-E016-4D65-BD1F-F4EE159D0568}" type="parTrans" cxnId="{6909DCD4-D110-40C8-8CDF-56A6804D08B0}">
      <dgm:prSet/>
      <dgm:spPr/>
      <dgm:t>
        <a:bodyPr/>
        <a:lstStyle/>
        <a:p>
          <a:endParaRPr lang="en-CA"/>
        </a:p>
      </dgm:t>
    </dgm:pt>
    <dgm:pt modelId="{D1DC1D3D-A3B4-438F-B76F-D59AAA12BF60}" type="sibTrans" cxnId="{6909DCD4-D110-40C8-8CDF-56A6804D08B0}">
      <dgm:prSet/>
      <dgm:spPr/>
      <dgm:t>
        <a:bodyPr/>
        <a:lstStyle/>
        <a:p>
          <a:endParaRPr lang="en-CA"/>
        </a:p>
      </dgm:t>
    </dgm:pt>
    <dgm:pt modelId="{BB5A9FEF-ACDB-48C0-AA3F-886771DAF5BB}">
      <dgm:prSet phldrT="[Text]" custT="1"/>
      <dgm:spPr/>
      <dgm:t>
        <a:bodyPr/>
        <a:lstStyle/>
        <a:p>
          <a:endParaRPr lang="en-US" altLang="zh-CN" sz="1600" b="1" i="0" dirty="0" smtClean="0">
            <a:latin typeface="SimSun"/>
          </a:endParaRPr>
        </a:p>
        <a:p>
          <a:r>
            <a:rPr lang="zh-CN" altLang="en-US" sz="1600" b="1" i="0" dirty="0" smtClean="0">
              <a:latin typeface="SimSun"/>
            </a:rPr>
            <a:t>分布式發電</a:t>
          </a:r>
          <a:endParaRPr lang="en-CA" sz="1600" b="1" i="0" dirty="0" smtClean="0">
            <a:latin typeface="SimSun"/>
          </a:endParaRPr>
        </a:p>
        <a:p>
          <a:endParaRPr lang="en-US" sz="1600" b="1" i="0" dirty="0">
            <a:latin typeface="SimSun"/>
          </a:endParaRPr>
        </a:p>
      </dgm:t>
    </dgm:pt>
    <dgm:pt modelId="{A2DFC3F1-58D4-417C-88ED-130DCB2436E4}" type="parTrans" cxnId="{BF457B49-8531-435B-91C1-5B4B63EF183E}">
      <dgm:prSet/>
      <dgm:spPr/>
      <dgm:t>
        <a:bodyPr/>
        <a:lstStyle/>
        <a:p>
          <a:endParaRPr lang="en-CA"/>
        </a:p>
      </dgm:t>
    </dgm:pt>
    <dgm:pt modelId="{C2A09195-E6BD-4D7A-8348-2C57E64CA49C}" type="sibTrans" cxnId="{BF457B49-8531-435B-91C1-5B4B63EF183E}">
      <dgm:prSet/>
      <dgm:spPr/>
      <dgm:t>
        <a:bodyPr/>
        <a:lstStyle/>
        <a:p>
          <a:endParaRPr lang="en-CA"/>
        </a:p>
      </dgm:t>
    </dgm:pt>
    <dgm:pt modelId="{F17885B9-246E-45EA-9A13-F6B60CF2FD4F}">
      <dgm:prSet phldrT="[Text]" custT="1"/>
      <dgm:spPr/>
      <dgm:t>
        <a:bodyPr/>
        <a:lstStyle/>
        <a:p>
          <a:r>
            <a:rPr lang="zh-CN" altLang="en-US" sz="1600" b="1" i="0" dirty="0" smtClean="0">
              <a:latin typeface="SimSun"/>
            </a:rPr>
            <a:t>電動車</a:t>
          </a:r>
          <a:endParaRPr lang="en-US" sz="1600" b="1" i="0" dirty="0">
            <a:latin typeface="SimSun"/>
          </a:endParaRPr>
        </a:p>
      </dgm:t>
    </dgm:pt>
    <dgm:pt modelId="{5F6164C9-5C00-43D4-A096-7FAA171D0F16}" type="parTrans" cxnId="{A9910E56-0DEE-4EFB-AC67-004A667EE697}">
      <dgm:prSet/>
      <dgm:spPr/>
      <dgm:t>
        <a:bodyPr/>
        <a:lstStyle/>
        <a:p>
          <a:endParaRPr lang="en-CA"/>
        </a:p>
      </dgm:t>
    </dgm:pt>
    <dgm:pt modelId="{34C7D392-97D0-4FD8-BD52-BD2228B674CA}" type="sibTrans" cxnId="{A9910E56-0DEE-4EFB-AC67-004A667EE697}">
      <dgm:prSet/>
      <dgm:spPr/>
      <dgm:t>
        <a:bodyPr/>
        <a:lstStyle/>
        <a:p>
          <a:endParaRPr lang="en-CA"/>
        </a:p>
      </dgm:t>
    </dgm:pt>
    <dgm:pt modelId="{E35A47C5-289A-4988-8420-29C32D89D3B2}">
      <dgm:prSet phldrT="[Text]" custT="1"/>
      <dgm:spPr>
        <a:gradFill flip="none" rotWithShape="0">
          <a:gsLst>
            <a:gs pos="0">
              <a:schemeClr val="accent5">
                <a:lumMod val="75000"/>
                <a:shade val="30000"/>
                <a:satMod val="115000"/>
              </a:schemeClr>
            </a:gs>
            <a:gs pos="50000">
              <a:schemeClr val="accent5">
                <a:lumMod val="75000"/>
                <a:shade val="67500"/>
                <a:satMod val="115000"/>
              </a:schemeClr>
            </a:gs>
            <a:gs pos="100000">
              <a:schemeClr val="accent5">
                <a:lumMod val="75000"/>
                <a:shade val="100000"/>
                <a:satMod val="115000"/>
              </a:schemeClr>
            </a:gs>
          </a:gsLst>
          <a:lin ang="16200000" scaled="1"/>
          <a:tileRect/>
        </a:gradFill>
      </dgm:spPr>
      <dgm:t>
        <a:bodyPr/>
        <a:lstStyle/>
        <a:p>
          <a:endParaRPr lang="en-US" altLang="zh-CN" sz="1600" b="1" i="0" dirty="0" smtClean="0">
            <a:latin typeface="SimSun"/>
          </a:endParaRPr>
        </a:p>
        <a:p>
          <a:r>
            <a:rPr lang="zh-CN" altLang="en-US" sz="1600" b="1" i="0" dirty="0" smtClean="0">
              <a:latin typeface="SimSun"/>
            </a:rPr>
            <a:t>家庭自動化</a:t>
          </a:r>
          <a:endParaRPr lang="en-CA" sz="1600" b="1" i="0" dirty="0" smtClean="0">
            <a:latin typeface="SimSun"/>
          </a:endParaRPr>
        </a:p>
        <a:p>
          <a:endParaRPr lang="en-US" sz="1600" b="1" i="0" dirty="0">
            <a:latin typeface="SimSun"/>
          </a:endParaRPr>
        </a:p>
      </dgm:t>
    </dgm:pt>
    <dgm:pt modelId="{E330BD7D-A24A-41B9-A684-5168B6C3A361}" type="parTrans" cxnId="{66A92D6A-4D1E-4FCF-8BF1-D5674E13749D}">
      <dgm:prSet/>
      <dgm:spPr/>
      <dgm:t>
        <a:bodyPr/>
        <a:lstStyle/>
        <a:p>
          <a:endParaRPr lang="en-CA"/>
        </a:p>
      </dgm:t>
    </dgm:pt>
    <dgm:pt modelId="{81CB18BA-B251-40AC-841A-65B9C7B1C23C}" type="sibTrans" cxnId="{66A92D6A-4D1E-4FCF-8BF1-D5674E13749D}">
      <dgm:prSet/>
      <dgm:spPr/>
      <dgm:t>
        <a:bodyPr/>
        <a:lstStyle/>
        <a:p>
          <a:endParaRPr lang="en-CA"/>
        </a:p>
      </dgm:t>
    </dgm:pt>
    <dgm:pt modelId="{A4B42FDA-AE8E-4F9B-92B7-730B2335CD73}">
      <dgm:prSet phldrT="[Text]" custT="1"/>
      <dgm:spPr/>
      <dgm:t>
        <a:bodyPr/>
        <a:lstStyle/>
        <a:p>
          <a:endParaRPr lang="en-US" altLang="zh-CN" sz="1600" b="1" i="0" dirty="0" smtClean="0">
            <a:latin typeface="SimSun"/>
          </a:endParaRPr>
        </a:p>
        <a:p>
          <a:r>
            <a:rPr lang="zh-CN" altLang="en-US" sz="1600" b="1" i="0" dirty="0" smtClean="0">
              <a:latin typeface="SimSun"/>
            </a:rPr>
            <a:t>配電自動化</a:t>
          </a:r>
          <a:endParaRPr lang="en-CA" sz="1600" b="1" i="0" dirty="0" smtClean="0">
            <a:latin typeface="SimSun"/>
          </a:endParaRPr>
        </a:p>
        <a:p>
          <a:endParaRPr lang="en-US" sz="1600" b="1" i="0" dirty="0">
            <a:latin typeface="SimSun"/>
          </a:endParaRPr>
        </a:p>
      </dgm:t>
    </dgm:pt>
    <dgm:pt modelId="{08446969-980C-467C-8763-C38447CAA08B}" type="parTrans" cxnId="{A38BE0EF-912E-41BD-9951-69DC01D27944}">
      <dgm:prSet/>
      <dgm:spPr/>
      <dgm:t>
        <a:bodyPr/>
        <a:lstStyle/>
        <a:p>
          <a:endParaRPr lang="en-CA"/>
        </a:p>
      </dgm:t>
    </dgm:pt>
    <dgm:pt modelId="{34FA2FBF-0CA6-4E28-9ECC-1416EE256B31}" type="sibTrans" cxnId="{A38BE0EF-912E-41BD-9951-69DC01D27944}">
      <dgm:prSet/>
      <dgm:spPr/>
      <dgm:t>
        <a:bodyPr/>
        <a:lstStyle/>
        <a:p>
          <a:endParaRPr lang="en-CA"/>
        </a:p>
      </dgm:t>
    </dgm:pt>
    <dgm:pt modelId="{A26F6FA2-8D24-4335-80EC-479630263B51}" type="pres">
      <dgm:prSet presAssocID="{FF3DDC2A-2544-4AB4-A907-D6489AB955E8}" presName="Name0" presStyleCnt="0">
        <dgm:presLayoutVars>
          <dgm:dir/>
          <dgm:resizeHandles val="exact"/>
        </dgm:presLayoutVars>
      </dgm:prSet>
      <dgm:spPr/>
      <dgm:t>
        <a:bodyPr/>
        <a:lstStyle/>
        <a:p>
          <a:endParaRPr lang="en-CA"/>
        </a:p>
      </dgm:t>
    </dgm:pt>
    <dgm:pt modelId="{2D850F00-46D8-4AFC-8B08-5F2A2A04B6C2}" type="pres">
      <dgm:prSet presAssocID="{FF3DDC2A-2544-4AB4-A907-D6489AB955E8}" presName="cycle" presStyleCnt="0"/>
      <dgm:spPr/>
    </dgm:pt>
    <dgm:pt modelId="{FA9A411E-5C9D-4A35-9C9D-1C1714311B93}" type="pres">
      <dgm:prSet presAssocID="{DB47D05F-6276-4749-B6F8-11EAC8A4027B}" presName="nodeFirstNode" presStyleLbl="node1" presStyleIdx="0" presStyleCnt="5">
        <dgm:presLayoutVars>
          <dgm:bulletEnabled val="1"/>
        </dgm:presLayoutVars>
      </dgm:prSet>
      <dgm:spPr/>
      <dgm:t>
        <a:bodyPr/>
        <a:lstStyle/>
        <a:p>
          <a:endParaRPr lang="en-CA"/>
        </a:p>
      </dgm:t>
    </dgm:pt>
    <dgm:pt modelId="{1850A8D7-6632-4374-9EB0-C68AE0B426BB}" type="pres">
      <dgm:prSet presAssocID="{D1DC1D3D-A3B4-438F-B76F-D59AAA12BF60}" presName="sibTransFirstNode" presStyleLbl="bgShp" presStyleIdx="0" presStyleCnt="1"/>
      <dgm:spPr/>
      <dgm:t>
        <a:bodyPr/>
        <a:lstStyle/>
        <a:p>
          <a:endParaRPr lang="en-CA"/>
        </a:p>
      </dgm:t>
    </dgm:pt>
    <dgm:pt modelId="{E032CD5C-30A1-4B77-90C5-EFCE79349081}" type="pres">
      <dgm:prSet presAssocID="{BB5A9FEF-ACDB-48C0-AA3F-886771DAF5BB}" presName="nodeFollowingNodes" presStyleLbl="node1" presStyleIdx="1" presStyleCnt="5" custRadScaleRad="105381" custRadScaleInc="18308">
        <dgm:presLayoutVars>
          <dgm:bulletEnabled val="1"/>
        </dgm:presLayoutVars>
      </dgm:prSet>
      <dgm:spPr/>
      <dgm:t>
        <a:bodyPr/>
        <a:lstStyle/>
        <a:p>
          <a:endParaRPr lang="en-CA"/>
        </a:p>
      </dgm:t>
    </dgm:pt>
    <dgm:pt modelId="{AEBA3446-ED48-4BE4-9CF0-E3FF14D5E7B7}" type="pres">
      <dgm:prSet presAssocID="{F17885B9-246E-45EA-9A13-F6B60CF2FD4F}" presName="nodeFollowingNodes" presStyleLbl="node1" presStyleIdx="2" presStyleCnt="5">
        <dgm:presLayoutVars>
          <dgm:bulletEnabled val="1"/>
        </dgm:presLayoutVars>
      </dgm:prSet>
      <dgm:spPr/>
      <dgm:t>
        <a:bodyPr/>
        <a:lstStyle/>
        <a:p>
          <a:endParaRPr lang="en-CA"/>
        </a:p>
      </dgm:t>
    </dgm:pt>
    <dgm:pt modelId="{94151D22-BFA9-4CB6-94B3-B5E4CF8F1033}" type="pres">
      <dgm:prSet presAssocID="{E35A47C5-289A-4988-8420-29C32D89D3B2}" presName="nodeFollowingNodes" presStyleLbl="node1" presStyleIdx="3" presStyleCnt="5">
        <dgm:presLayoutVars>
          <dgm:bulletEnabled val="1"/>
        </dgm:presLayoutVars>
      </dgm:prSet>
      <dgm:spPr/>
      <dgm:t>
        <a:bodyPr/>
        <a:lstStyle/>
        <a:p>
          <a:endParaRPr lang="en-CA"/>
        </a:p>
      </dgm:t>
    </dgm:pt>
    <dgm:pt modelId="{7A08889F-2A2C-461B-A806-C1F63D2B6B56}" type="pres">
      <dgm:prSet presAssocID="{A4B42FDA-AE8E-4F9B-92B7-730B2335CD73}" presName="nodeFollowingNodes" presStyleLbl="node1" presStyleIdx="4" presStyleCnt="5" custRadScaleRad="105001" custRadScaleInc="-18265">
        <dgm:presLayoutVars>
          <dgm:bulletEnabled val="1"/>
        </dgm:presLayoutVars>
      </dgm:prSet>
      <dgm:spPr/>
      <dgm:t>
        <a:bodyPr/>
        <a:lstStyle/>
        <a:p>
          <a:endParaRPr lang="en-CA"/>
        </a:p>
      </dgm:t>
    </dgm:pt>
  </dgm:ptLst>
  <dgm:cxnLst>
    <dgm:cxn modelId="{D1E33D2B-77A8-44BA-8DBB-BEBE095779EE}" type="presOf" srcId="{D1DC1D3D-A3B4-438F-B76F-D59AAA12BF60}" destId="{1850A8D7-6632-4374-9EB0-C68AE0B426BB}" srcOrd="0" destOrd="0" presId="urn:microsoft.com/office/officeart/2005/8/layout/cycle3"/>
    <dgm:cxn modelId="{A414EAD5-A16D-4408-A86F-694CD7E00EE3}" type="presOf" srcId="{DB47D05F-6276-4749-B6F8-11EAC8A4027B}" destId="{FA9A411E-5C9D-4A35-9C9D-1C1714311B93}" srcOrd="0" destOrd="0" presId="urn:microsoft.com/office/officeart/2005/8/layout/cycle3"/>
    <dgm:cxn modelId="{A38BE0EF-912E-41BD-9951-69DC01D27944}" srcId="{FF3DDC2A-2544-4AB4-A907-D6489AB955E8}" destId="{A4B42FDA-AE8E-4F9B-92B7-730B2335CD73}" srcOrd="4" destOrd="0" parTransId="{08446969-980C-467C-8763-C38447CAA08B}" sibTransId="{34FA2FBF-0CA6-4E28-9ECC-1416EE256B31}"/>
    <dgm:cxn modelId="{BA0ADC20-D730-4DE6-9A2E-612AF898093C}" type="presOf" srcId="{A4B42FDA-AE8E-4F9B-92B7-730B2335CD73}" destId="{7A08889F-2A2C-461B-A806-C1F63D2B6B56}" srcOrd="0" destOrd="0" presId="urn:microsoft.com/office/officeart/2005/8/layout/cycle3"/>
    <dgm:cxn modelId="{66A92D6A-4D1E-4FCF-8BF1-D5674E13749D}" srcId="{FF3DDC2A-2544-4AB4-A907-D6489AB955E8}" destId="{E35A47C5-289A-4988-8420-29C32D89D3B2}" srcOrd="3" destOrd="0" parTransId="{E330BD7D-A24A-41B9-A684-5168B6C3A361}" sibTransId="{81CB18BA-B251-40AC-841A-65B9C7B1C23C}"/>
    <dgm:cxn modelId="{FDD409EB-F46A-4A15-A326-DCBF3A1E32E2}" type="presOf" srcId="{E35A47C5-289A-4988-8420-29C32D89D3B2}" destId="{94151D22-BFA9-4CB6-94B3-B5E4CF8F1033}" srcOrd="0" destOrd="0" presId="urn:microsoft.com/office/officeart/2005/8/layout/cycle3"/>
    <dgm:cxn modelId="{BF457B49-8531-435B-91C1-5B4B63EF183E}" srcId="{FF3DDC2A-2544-4AB4-A907-D6489AB955E8}" destId="{BB5A9FEF-ACDB-48C0-AA3F-886771DAF5BB}" srcOrd="1" destOrd="0" parTransId="{A2DFC3F1-58D4-417C-88ED-130DCB2436E4}" sibTransId="{C2A09195-E6BD-4D7A-8348-2C57E64CA49C}"/>
    <dgm:cxn modelId="{6909DCD4-D110-40C8-8CDF-56A6804D08B0}" srcId="{FF3DDC2A-2544-4AB4-A907-D6489AB955E8}" destId="{DB47D05F-6276-4749-B6F8-11EAC8A4027B}" srcOrd="0" destOrd="0" parTransId="{A93DCDF2-E016-4D65-BD1F-F4EE159D0568}" sibTransId="{D1DC1D3D-A3B4-438F-B76F-D59AAA12BF60}"/>
    <dgm:cxn modelId="{A9910E56-0DEE-4EFB-AC67-004A667EE697}" srcId="{FF3DDC2A-2544-4AB4-A907-D6489AB955E8}" destId="{F17885B9-246E-45EA-9A13-F6B60CF2FD4F}" srcOrd="2" destOrd="0" parTransId="{5F6164C9-5C00-43D4-A096-7FAA171D0F16}" sibTransId="{34C7D392-97D0-4FD8-BD52-BD2228B674CA}"/>
    <dgm:cxn modelId="{1FE2DAAC-C521-429A-BE4B-CEEE33D36FF3}" type="presOf" srcId="{F17885B9-246E-45EA-9A13-F6B60CF2FD4F}" destId="{AEBA3446-ED48-4BE4-9CF0-E3FF14D5E7B7}" srcOrd="0" destOrd="0" presId="urn:microsoft.com/office/officeart/2005/8/layout/cycle3"/>
    <dgm:cxn modelId="{842F6CF1-7357-4D66-B7EF-78ACBB7B7E07}" type="presOf" srcId="{BB5A9FEF-ACDB-48C0-AA3F-886771DAF5BB}" destId="{E032CD5C-30A1-4B77-90C5-EFCE79349081}" srcOrd="0" destOrd="0" presId="urn:microsoft.com/office/officeart/2005/8/layout/cycle3"/>
    <dgm:cxn modelId="{E09AC24F-97ED-4B3F-86D7-E3207012274F}" type="presOf" srcId="{FF3DDC2A-2544-4AB4-A907-D6489AB955E8}" destId="{A26F6FA2-8D24-4335-80EC-479630263B51}" srcOrd="0" destOrd="0" presId="urn:microsoft.com/office/officeart/2005/8/layout/cycle3"/>
    <dgm:cxn modelId="{E45910F4-BD13-473F-821B-79BC3F41D029}" type="presParOf" srcId="{A26F6FA2-8D24-4335-80EC-479630263B51}" destId="{2D850F00-46D8-4AFC-8B08-5F2A2A04B6C2}" srcOrd="0" destOrd="0" presId="urn:microsoft.com/office/officeart/2005/8/layout/cycle3"/>
    <dgm:cxn modelId="{BE1B060B-47C9-4A16-B752-C51EE6ED20D0}" type="presParOf" srcId="{2D850F00-46D8-4AFC-8B08-5F2A2A04B6C2}" destId="{FA9A411E-5C9D-4A35-9C9D-1C1714311B93}" srcOrd="0" destOrd="0" presId="urn:microsoft.com/office/officeart/2005/8/layout/cycle3"/>
    <dgm:cxn modelId="{586071FD-EB7E-472B-BADF-7B273FE37680}" type="presParOf" srcId="{2D850F00-46D8-4AFC-8B08-5F2A2A04B6C2}" destId="{1850A8D7-6632-4374-9EB0-C68AE0B426BB}" srcOrd="1" destOrd="0" presId="urn:microsoft.com/office/officeart/2005/8/layout/cycle3"/>
    <dgm:cxn modelId="{C36A8C17-6B41-4860-8CCB-7CA7073DB99F}" type="presParOf" srcId="{2D850F00-46D8-4AFC-8B08-5F2A2A04B6C2}" destId="{E032CD5C-30A1-4B77-90C5-EFCE79349081}" srcOrd="2" destOrd="0" presId="urn:microsoft.com/office/officeart/2005/8/layout/cycle3"/>
    <dgm:cxn modelId="{D8BB2F93-A460-4BBC-8582-6CAFDE3F7065}" type="presParOf" srcId="{2D850F00-46D8-4AFC-8B08-5F2A2A04B6C2}" destId="{AEBA3446-ED48-4BE4-9CF0-E3FF14D5E7B7}" srcOrd="3" destOrd="0" presId="urn:microsoft.com/office/officeart/2005/8/layout/cycle3"/>
    <dgm:cxn modelId="{0A7A1350-99DD-477A-8BF6-6F4502C13036}" type="presParOf" srcId="{2D850F00-46D8-4AFC-8B08-5F2A2A04B6C2}" destId="{94151D22-BFA9-4CB6-94B3-B5E4CF8F1033}" srcOrd="4" destOrd="0" presId="urn:microsoft.com/office/officeart/2005/8/layout/cycle3"/>
    <dgm:cxn modelId="{E5355929-BEFB-4874-9F32-3278BFD0AF50}" type="presParOf" srcId="{2D850F00-46D8-4AFC-8B08-5F2A2A04B6C2}" destId="{7A08889F-2A2C-461B-A806-C1F63D2B6B56}" srcOrd="5" destOrd="0" presId="urn:microsoft.com/office/officeart/2005/8/layout/cycle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850A8D7-6632-4374-9EB0-C68AE0B426BB}">
      <dsp:nvSpPr>
        <dsp:cNvPr id="0" name=""/>
        <dsp:cNvSpPr/>
      </dsp:nvSpPr>
      <dsp:spPr>
        <a:xfrm>
          <a:off x="742072" y="-15867"/>
          <a:ext cx="3315711" cy="3315711"/>
        </a:xfrm>
        <a:prstGeom prst="circularArrow">
          <a:avLst>
            <a:gd name="adj1" fmla="val 5544"/>
            <a:gd name="adj2" fmla="val 330680"/>
            <a:gd name="adj3" fmla="val 13864479"/>
            <a:gd name="adj4" fmla="val 17332303"/>
            <a:gd name="adj5" fmla="val 5757"/>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FA9A411E-5C9D-4A35-9C9D-1C1714311B93}">
      <dsp:nvSpPr>
        <dsp:cNvPr id="0" name=""/>
        <dsp:cNvSpPr/>
      </dsp:nvSpPr>
      <dsp:spPr>
        <a:xfrm>
          <a:off x="1653466" y="1797"/>
          <a:ext cx="1492923" cy="746461"/>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zh-CN" altLang="en-US" sz="1600" b="1" i="0" kern="1200" dirty="0" smtClean="0">
              <a:latin typeface="SimSun"/>
            </a:rPr>
            <a:t>變電站</a:t>
          </a:r>
          <a:endParaRPr lang="en-US" sz="1600" b="1" i="0" kern="1200" dirty="0">
            <a:latin typeface="SimSun"/>
          </a:endParaRPr>
        </a:p>
      </dsp:txBody>
      <dsp:txXfrm>
        <a:off x="1653466" y="1797"/>
        <a:ext cx="1492923" cy="746461"/>
      </dsp:txXfrm>
    </dsp:sp>
    <dsp:sp modelId="{E032CD5C-30A1-4B77-90C5-EFCE79349081}">
      <dsp:nvSpPr>
        <dsp:cNvPr id="0" name=""/>
        <dsp:cNvSpPr/>
      </dsp:nvSpPr>
      <dsp:spPr>
        <a:xfrm>
          <a:off x="3132345" y="1233765"/>
          <a:ext cx="1492923" cy="746461"/>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zh-CN" altLang="en-US" sz="1600" b="1" i="0" kern="1200" dirty="0" smtClean="0">
              <a:latin typeface="SimSun"/>
            </a:rPr>
            <a:t>分布式發電</a:t>
          </a:r>
          <a:endParaRPr lang="en-US" sz="1600" b="1" i="0" kern="1200" dirty="0">
            <a:latin typeface="SimSun"/>
          </a:endParaRPr>
        </a:p>
      </dsp:txBody>
      <dsp:txXfrm>
        <a:off x="3132345" y="1233765"/>
        <a:ext cx="1492923" cy="746461"/>
      </dsp:txXfrm>
    </dsp:sp>
    <dsp:sp modelId="{AEBA3446-ED48-4BE4-9CF0-E3FF14D5E7B7}">
      <dsp:nvSpPr>
        <dsp:cNvPr id="0" name=""/>
        <dsp:cNvSpPr/>
      </dsp:nvSpPr>
      <dsp:spPr>
        <a:xfrm>
          <a:off x="2484564" y="2559656"/>
          <a:ext cx="1492923" cy="746461"/>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zh-CN" altLang="en-US" sz="1600" b="1" i="0" kern="1200" dirty="0" smtClean="0">
              <a:latin typeface="SimSun"/>
            </a:rPr>
            <a:t>電動車</a:t>
          </a:r>
          <a:endParaRPr lang="en-US" sz="1600" b="1" i="0" kern="1200" dirty="0">
            <a:latin typeface="SimSun"/>
          </a:endParaRPr>
        </a:p>
      </dsp:txBody>
      <dsp:txXfrm>
        <a:off x="2484564" y="2559656"/>
        <a:ext cx="1492923" cy="746461"/>
      </dsp:txXfrm>
    </dsp:sp>
    <dsp:sp modelId="{94151D22-BFA9-4CB6-94B3-B5E4CF8F1033}">
      <dsp:nvSpPr>
        <dsp:cNvPr id="0" name=""/>
        <dsp:cNvSpPr/>
      </dsp:nvSpPr>
      <dsp:spPr>
        <a:xfrm>
          <a:off x="822367" y="2559656"/>
          <a:ext cx="1492923" cy="746461"/>
        </a:xfrm>
        <a:prstGeom prst="roundRect">
          <a:avLst/>
        </a:prstGeom>
        <a:gradFill flip="none" rotWithShape="0">
          <a:gsLst>
            <a:gs pos="0">
              <a:schemeClr val="accent5">
                <a:lumMod val="75000"/>
                <a:shade val="30000"/>
                <a:satMod val="115000"/>
              </a:schemeClr>
            </a:gs>
            <a:gs pos="50000">
              <a:schemeClr val="accent5">
                <a:lumMod val="75000"/>
                <a:shade val="67500"/>
                <a:satMod val="115000"/>
              </a:schemeClr>
            </a:gs>
            <a:gs pos="100000">
              <a:schemeClr val="accent5">
                <a:lumMod val="75000"/>
                <a:shade val="100000"/>
                <a:satMod val="115000"/>
              </a:schemeClr>
            </a:gs>
          </a:gsLst>
          <a:lin ang="16200000" scaled="1"/>
          <a:tileRect/>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zh-CN" altLang="en-US" sz="1600" b="1" i="0" kern="1200" dirty="0" smtClean="0">
              <a:latin typeface="SimSun"/>
            </a:rPr>
            <a:t>家庭自動化</a:t>
          </a:r>
          <a:endParaRPr lang="en-US" sz="1600" b="1" i="0" kern="1200" dirty="0">
            <a:latin typeface="SimSun"/>
          </a:endParaRPr>
        </a:p>
      </dsp:txBody>
      <dsp:txXfrm>
        <a:off x="822367" y="2559656"/>
        <a:ext cx="1492923" cy="746461"/>
      </dsp:txXfrm>
    </dsp:sp>
    <dsp:sp modelId="{7A08889F-2A2C-461B-A806-C1F63D2B6B56}">
      <dsp:nvSpPr>
        <dsp:cNvPr id="0" name=""/>
        <dsp:cNvSpPr/>
      </dsp:nvSpPr>
      <dsp:spPr>
        <a:xfrm>
          <a:off x="180001" y="1233758"/>
          <a:ext cx="1492923" cy="746461"/>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zh-CN" altLang="en-US" sz="1600" b="1" i="0" kern="1200" dirty="0" smtClean="0">
              <a:latin typeface="SimSun"/>
            </a:rPr>
            <a:t>配電自動化</a:t>
          </a:r>
          <a:endParaRPr lang="en-US" sz="1600" b="1" i="0" kern="1200" dirty="0">
            <a:latin typeface="SimSun"/>
          </a:endParaRPr>
        </a:p>
      </dsp:txBody>
      <dsp:txXfrm>
        <a:off x="180001" y="1233758"/>
        <a:ext cx="1492923" cy="74646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850A8D7-6632-4374-9EB0-C68AE0B426BB}">
      <dsp:nvSpPr>
        <dsp:cNvPr id="0" name=""/>
        <dsp:cNvSpPr/>
      </dsp:nvSpPr>
      <dsp:spPr>
        <a:xfrm>
          <a:off x="742072" y="-15867"/>
          <a:ext cx="3315711" cy="3315711"/>
        </a:xfrm>
        <a:prstGeom prst="circularArrow">
          <a:avLst>
            <a:gd name="adj1" fmla="val 5544"/>
            <a:gd name="adj2" fmla="val 330680"/>
            <a:gd name="adj3" fmla="val 13864479"/>
            <a:gd name="adj4" fmla="val 17332303"/>
            <a:gd name="adj5" fmla="val 5757"/>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FA9A411E-5C9D-4A35-9C9D-1C1714311B93}">
      <dsp:nvSpPr>
        <dsp:cNvPr id="0" name=""/>
        <dsp:cNvSpPr/>
      </dsp:nvSpPr>
      <dsp:spPr>
        <a:xfrm>
          <a:off x="1653466" y="1797"/>
          <a:ext cx="1492923" cy="746461"/>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endParaRPr lang="en-US" altLang="zh-CN" sz="1600" b="1" i="0" kern="1200" dirty="0" smtClean="0">
            <a:latin typeface="SimSun"/>
          </a:endParaRPr>
        </a:p>
        <a:p>
          <a:pPr lvl="0" algn="ctr" defTabSz="711200">
            <a:lnSpc>
              <a:spcPct val="90000"/>
            </a:lnSpc>
            <a:spcBef>
              <a:spcPct val="0"/>
            </a:spcBef>
            <a:spcAft>
              <a:spcPct val="35000"/>
            </a:spcAft>
          </a:pPr>
          <a:r>
            <a:rPr lang="zh-CN" altLang="en-US" sz="1600" b="1" i="0" kern="1200" dirty="0" smtClean="0">
              <a:latin typeface="SimSun"/>
            </a:rPr>
            <a:t>變電站</a:t>
          </a:r>
          <a:endParaRPr lang="en-CA" sz="1600" b="1" i="0" kern="1200" dirty="0" smtClean="0">
            <a:latin typeface="SimSun"/>
          </a:endParaRPr>
        </a:p>
        <a:p>
          <a:pPr lvl="0" algn="ctr" defTabSz="711200">
            <a:lnSpc>
              <a:spcPct val="90000"/>
            </a:lnSpc>
            <a:spcBef>
              <a:spcPct val="0"/>
            </a:spcBef>
            <a:spcAft>
              <a:spcPct val="35000"/>
            </a:spcAft>
          </a:pPr>
          <a:endParaRPr lang="en-US" sz="1600" b="1" i="0" kern="1200" dirty="0">
            <a:latin typeface="SimSun"/>
          </a:endParaRPr>
        </a:p>
      </dsp:txBody>
      <dsp:txXfrm>
        <a:off x="1653466" y="1797"/>
        <a:ext cx="1492923" cy="746461"/>
      </dsp:txXfrm>
    </dsp:sp>
    <dsp:sp modelId="{E032CD5C-30A1-4B77-90C5-EFCE79349081}">
      <dsp:nvSpPr>
        <dsp:cNvPr id="0" name=""/>
        <dsp:cNvSpPr/>
      </dsp:nvSpPr>
      <dsp:spPr>
        <a:xfrm>
          <a:off x="3132345" y="1233765"/>
          <a:ext cx="1492923" cy="746461"/>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endParaRPr lang="en-US" altLang="zh-CN" sz="1600" b="1" i="0" kern="1200" dirty="0" smtClean="0">
            <a:latin typeface="SimSun"/>
          </a:endParaRPr>
        </a:p>
        <a:p>
          <a:pPr lvl="0" algn="ctr" defTabSz="711200">
            <a:lnSpc>
              <a:spcPct val="90000"/>
            </a:lnSpc>
            <a:spcBef>
              <a:spcPct val="0"/>
            </a:spcBef>
            <a:spcAft>
              <a:spcPct val="35000"/>
            </a:spcAft>
          </a:pPr>
          <a:r>
            <a:rPr lang="zh-CN" altLang="en-US" sz="1600" b="1" i="0" kern="1200" dirty="0" smtClean="0">
              <a:latin typeface="SimSun"/>
            </a:rPr>
            <a:t>分布式發電</a:t>
          </a:r>
          <a:endParaRPr lang="en-CA" sz="1600" b="1" i="0" kern="1200" dirty="0" smtClean="0">
            <a:latin typeface="SimSun"/>
          </a:endParaRPr>
        </a:p>
        <a:p>
          <a:pPr lvl="0" algn="ctr" defTabSz="711200">
            <a:lnSpc>
              <a:spcPct val="90000"/>
            </a:lnSpc>
            <a:spcBef>
              <a:spcPct val="0"/>
            </a:spcBef>
            <a:spcAft>
              <a:spcPct val="35000"/>
            </a:spcAft>
          </a:pPr>
          <a:endParaRPr lang="en-US" sz="1600" b="1" i="0" kern="1200" dirty="0">
            <a:latin typeface="SimSun"/>
          </a:endParaRPr>
        </a:p>
      </dsp:txBody>
      <dsp:txXfrm>
        <a:off x="3132345" y="1233765"/>
        <a:ext cx="1492923" cy="746461"/>
      </dsp:txXfrm>
    </dsp:sp>
    <dsp:sp modelId="{AEBA3446-ED48-4BE4-9CF0-E3FF14D5E7B7}">
      <dsp:nvSpPr>
        <dsp:cNvPr id="0" name=""/>
        <dsp:cNvSpPr/>
      </dsp:nvSpPr>
      <dsp:spPr>
        <a:xfrm>
          <a:off x="2484564" y="2559656"/>
          <a:ext cx="1492923" cy="746461"/>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zh-CN" altLang="en-US" sz="1600" b="1" i="0" kern="1200" dirty="0" smtClean="0">
              <a:latin typeface="SimSun"/>
            </a:rPr>
            <a:t>電動車</a:t>
          </a:r>
          <a:endParaRPr lang="en-US" sz="1600" b="1" i="0" kern="1200" dirty="0">
            <a:latin typeface="SimSun"/>
          </a:endParaRPr>
        </a:p>
      </dsp:txBody>
      <dsp:txXfrm>
        <a:off x="2484564" y="2559656"/>
        <a:ext cx="1492923" cy="746461"/>
      </dsp:txXfrm>
    </dsp:sp>
    <dsp:sp modelId="{94151D22-BFA9-4CB6-94B3-B5E4CF8F1033}">
      <dsp:nvSpPr>
        <dsp:cNvPr id="0" name=""/>
        <dsp:cNvSpPr/>
      </dsp:nvSpPr>
      <dsp:spPr>
        <a:xfrm>
          <a:off x="822367" y="2559656"/>
          <a:ext cx="1492923" cy="746461"/>
        </a:xfrm>
        <a:prstGeom prst="roundRect">
          <a:avLst/>
        </a:prstGeom>
        <a:gradFill flip="none" rotWithShape="0">
          <a:gsLst>
            <a:gs pos="0">
              <a:schemeClr val="accent5">
                <a:lumMod val="75000"/>
                <a:shade val="30000"/>
                <a:satMod val="115000"/>
              </a:schemeClr>
            </a:gs>
            <a:gs pos="50000">
              <a:schemeClr val="accent5">
                <a:lumMod val="75000"/>
                <a:shade val="67500"/>
                <a:satMod val="115000"/>
              </a:schemeClr>
            </a:gs>
            <a:gs pos="100000">
              <a:schemeClr val="accent5">
                <a:lumMod val="75000"/>
                <a:shade val="100000"/>
                <a:satMod val="115000"/>
              </a:schemeClr>
            </a:gs>
          </a:gsLst>
          <a:lin ang="16200000" scaled="1"/>
          <a:tileRect/>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endParaRPr lang="en-US" altLang="zh-CN" sz="1600" b="1" i="0" kern="1200" dirty="0" smtClean="0">
            <a:latin typeface="SimSun"/>
          </a:endParaRPr>
        </a:p>
        <a:p>
          <a:pPr lvl="0" algn="ctr" defTabSz="711200">
            <a:lnSpc>
              <a:spcPct val="90000"/>
            </a:lnSpc>
            <a:spcBef>
              <a:spcPct val="0"/>
            </a:spcBef>
            <a:spcAft>
              <a:spcPct val="35000"/>
            </a:spcAft>
          </a:pPr>
          <a:r>
            <a:rPr lang="zh-CN" altLang="en-US" sz="1600" b="1" i="0" kern="1200" dirty="0" smtClean="0">
              <a:latin typeface="SimSun"/>
            </a:rPr>
            <a:t>家庭自動化</a:t>
          </a:r>
          <a:endParaRPr lang="en-CA" sz="1600" b="1" i="0" kern="1200" dirty="0" smtClean="0">
            <a:latin typeface="SimSun"/>
          </a:endParaRPr>
        </a:p>
        <a:p>
          <a:pPr lvl="0" algn="ctr" defTabSz="711200">
            <a:lnSpc>
              <a:spcPct val="90000"/>
            </a:lnSpc>
            <a:spcBef>
              <a:spcPct val="0"/>
            </a:spcBef>
            <a:spcAft>
              <a:spcPct val="35000"/>
            </a:spcAft>
          </a:pPr>
          <a:endParaRPr lang="en-US" sz="1600" b="1" i="0" kern="1200" dirty="0">
            <a:latin typeface="SimSun"/>
          </a:endParaRPr>
        </a:p>
      </dsp:txBody>
      <dsp:txXfrm>
        <a:off x="822367" y="2559656"/>
        <a:ext cx="1492923" cy="746461"/>
      </dsp:txXfrm>
    </dsp:sp>
    <dsp:sp modelId="{7A08889F-2A2C-461B-A806-C1F63D2B6B56}">
      <dsp:nvSpPr>
        <dsp:cNvPr id="0" name=""/>
        <dsp:cNvSpPr/>
      </dsp:nvSpPr>
      <dsp:spPr>
        <a:xfrm>
          <a:off x="180001" y="1233758"/>
          <a:ext cx="1492923" cy="746461"/>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endParaRPr lang="en-US" altLang="zh-CN" sz="1600" b="1" i="0" kern="1200" dirty="0" smtClean="0">
            <a:latin typeface="SimSun"/>
          </a:endParaRPr>
        </a:p>
        <a:p>
          <a:pPr lvl="0" algn="ctr" defTabSz="711200">
            <a:lnSpc>
              <a:spcPct val="90000"/>
            </a:lnSpc>
            <a:spcBef>
              <a:spcPct val="0"/>
            </a:spcBef>
            <a:spcAft>
              <a:spcPct val="35000"/>
            </a:spcAft>
          </a:pPr>
          <a:r>
            <a:rPr lang="zh-CN" altLang="en-US" sz="1600" b="1" i="0" kern="1200" dirty="0" smtClean="0">
              <a:latin typeface="SimSun"/>
            </a:rPr>
            <a:t>配電自動化</a:t>
          </a:r>
          <a:endParaRPr lang="en-CA" sz="1600" b="1" i="0" kern="1200" dirty="0" smtClean="0">
            <a:latin typeface="SimSun"/>
          </a:endParaRPr>
        </a:p>
        <a:p>
          <a:pPr lvl="0" algn="ctr" defTabSz="711200">
            <a:lnSpc>
              <a:spcPct val="90000"/>
            </a:lnSpc>
            <a:spcBef>
              <a:spcPct val="0"/>
            </a:spcBef>
            <a:spcAft>
              <a:spcPct val="35000"/>
            </a:spcAft>
          </a:pPr>
          <a:endParaRPr lang="en-US" sz="1600" b="1" i="0" kern="1200" dirty="0">
            <a:latin typeface="SimSun"/>
          </a:endParaRPr>
        </a:p>
      </dsp:txBody>
      <dsp:txXfrm>
        <a:off x="180001" y="1233758"/>
        <a:ext cx="1492923" cy="746461"/>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wrap="square" lIns="96649" tIns="48325" rIns="96649" bIns="48325" numCol="1" anchor="t" anchorCtr="0" compatLnSpc="1">
            <a:prstTxWarp prst="textNoShape">
              <a:avLst/>
            </a:prstTxWarp>
          </a:bodyPr>
          <a:lstStyle>
            <a:lvl1pPr>
              <a:buClrTx/>
              <a:buFontTx/>
              <a:buNone/>
              <a:defRPr>
                <a:solidFill>
                  <a:schemeClr val="tx1"/>
                </a:solidFill>
                <a:latin typeface="Calibri" pitchFamily="34" charset="0"/>
                <a:ea typeface="SimSun" charset="-122"/>
              </a:defRPr>
            </a:lvl1pPr>
          </a:lstStyle>
          <a:p>
            <a:pPr>
              <a:defRPr/>
            </a:pPr>
            <a:endParaRPr lang="en-CA" altLang="zh-CN"/>
          </a:p>
        </p:txBody>
      </p:sp>
      <p:sp>
        <p:nvSpPr>
          <p:cNvPr id="3" name="Date Placeholder 2"/>
          <p:cNvSpPr>
            <a:spLocks noGrp="1"/>
          </p:cNvSpPr>
          <p:nvPr>
            <p:ph type="dt" sz="quarter" idx="1"/>
          </p:nvPr>
        </p:nvSpPr>
        <p:spPr>
          <a:xfrm>
            <a:off x="4143375" y="0"/>
            <a:ext cx="3170238" cy="479425"/>
          </a:xfrm>
          <a:prstGeom prst="rect">
            <a:avLst/>
          </a:prstGeom>
        </p:spPr>
        <p:txBody>
          <a:bodyPr vert="horz" wrap="square" lIns="96649" tIns="48325" rIns="96649" bIns="48325" numCol="1" anchor="t" anchorCtr="0" compatLnSpc="1">
            <a:prstTxWarp prst="textNoShape">
              <a:avLst/>
            </a:prstTxWarp>
          </a:bodyPr>
          <a:lstStyle>
            <a:lvl1pPr algn="r">
              <a:buClrTx/>
              <a:buFontTx/>
              <a:buNone/>
              <a:defRPr>
                <a:solidFill>
                  <a:schemeClr val="tx1"/>
                </a:solidFill>
                <a:latin typeface="Calibri" pitchFamily="34" charset="0"/>
                <a:ea typeface="SimSun" charset="-122"/>
              </a:defRPr>
            </a:lvl1pPr>
          </a:lstStyle>
          <a:p>
            <a:pPr>
              <a:defRPr/>
            </a:pPr>
            <a:fld id="{563E5139-60F6-4597-9280-B238CB78787B}" type="datetimeFigureOut">
              <a:rPr lang="en-CA" altLang="zh-CN"/>
              <a:pPr>
                <a:defRPr/>
              </a:pPr>
              <a:t>30/05/2011</a:t>
            </a:fld>
            <a:endParaRPr lang="en-CA" altLang="zh-CN"/>
          </a:p>
        </p:txBody>
      </p:sp>
      <p:sp>
        <p:nvSpPr>
          <p:cNvPr id="4" name="Footer Placeholder 3"/>
          <p:cNvSpPr>
            <a:spLocks noGrp="1"/>
          </p:cNvSpPr>
          <p:nvPr>
            <p:ph type="ftr" sz="quarter" idx="2"/>
          </p:nvPr>
        </p:nvSpPr>
        <p:spPr>
          <a:xfrm>
            <a:off x="0" y="9120188"/>
            <a:ext cx="3170238" cy="479425"/>
          </a:xfrm>
          <a:prstGeom prst="rect">
            <a:avLst/>
          </a:prstGeom>
        </p:spPr>
        <p:txBody>
          <a:bodyPr vert="horz" wrap="square" lIns="96649" tIns="48325" rIns="96649" bIns="48325" numCol="1" anchor="b" anchorCtr="0" compatLnSpc="1">
            <a:prstTxWarp prst="textNoShape">
              <a:avLst/>
            </a:prstTxWarp>
          </a:bodyPr>
          <a:lstStyle>
            <a:lvl1pPr>
              <a:buClrTx/>
              <a:buFontTx/>
              <a:buNone/>
              <a:defRPr>
                <a:solidFill>
                  <a:schemeClr val="tx1"/>
                </a:solidFill>
                <a:latin typeface="Calibri" pitchFamily="34" charset="0"/>
                <a:ea typeface="SimSun" charset="-122"/>
              </a:defRPr>
            </a:lvl1pPr>
          </a:lstStyle>
          <a:p>
            <a:pPr>
              <a:defRPr/>
            </a:pPr>
            <a:endParaRPr lang="en-CA" altLang="zh-CN"/>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wrap="square" lIns="96649" tIns="48325" rIns="96649" bIns="48325" numCol="1" anchor="b" anchorCtr="0" compatLnSpc="1">
            <a:prstTxWarp prst="textNoShape">
              <a:avLst/>
            </a:prstTxWarp>
          </a:bodyPr>
          <a:lstStyle>
            <a:lvl1pPr algn="r">
              <a:buClrTx/>
              <a:buFontTx/>
              <a:buNone/>
              <a:defRPr>
                <a:solidFill>
                  <a:schemeClr val="tx1"/>
                </a:solidFill>
                <a:latin typeface="Calibri" pitchFamily="34" charset="0"/>
                <a:ea typeface="SimSun" charset="-122"/>
              </a:defRPr>
            </a:lvl1pPr>
          </a:lstStyle>
          <a:p>
            <a:pPr>
              <a:defRPr/>
            </a:pPr>
            <a:fld id="{53F43D85-DC05-4D3D-B3DF-FEDDB170061F}" type="slidenum">
              <a:rPr lang="en-CA" altLang="zh-CN"/>
              <a:pPr>
                <a:defRPr/>
              </a:pPr>
              <a:t>‹#›</a:t>
            </a:fld>
            <a:endParaRPr lang="en-CA"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wrap="square" lIns="96649" tIns="48325" rIns="96649" bIns="48325" numCol="1" anchor="t" anchorCtr="0" compatLnSpc="1">
            <a:prstTxWarp prst="textNoShape">
              <a:avLst/>
            </a:prstTxWarp>
          </a:bodyPr>
          <a:lstStyle>
            <a:lvl1pPr>
              <a:buClrTx/>
              <a:buFontTx/>
              <a:buNone/>
              <a:defRPr>
                <a:solidFill>
                  <a:schemeClr val="tx1"/>
                </a:solidFill>
                <a:latin typeface="Calibri" pitchFamily="34" charset="0"/>
                <a:ea typeface="SimSun" charset="-122"/>
              </a:defRPr>
            </a:lvl1pPr>
          </a:lstStyle>
          <a:p>
            <a:pPr>
              <a:defRPr/>
            </a:pPr>
            <a:endParaRPr lang="en-CA" altLang="zh-CN"/>
          </a:p>
        </p:txBody>
      </p:sp>
      <p:sp>
        <p:nvSpPr>
          <p:cNvPr id="3" name="Date Placeholder 2"/>
          <p:cNvSpPr>
            <a:spLocks noGrp="1"/>
          </p:cNvSpPr>
          <p:nvPr>
            <p:ph type="dt" idx="1"/>
          </p:nvPr>
        </p:nvSpPr>
        <p:spPr>
          <a:xfrm>
            <a:off x="4143375" y="0"/>
            <a:ext cx="3170238" cy="479425"/>
          </a:xfrm>
          <a:prstGeom prst="rect">
            <a:avLst/>
          </a:prstGeom>
        </p:spPr>
        <p:txBody>
          <a:bodyPr vert="horz" wrap="square" lIns="96649" tIns="48325" rIns="96649" bIns="48325" numCol="1" anchor="t" anchorCtr="0" compatLnSpc="1">
            <a:prstTxWarp prst="textNoShape">
              <a:avLst/>
            </a:prstTxWarp>
          </a:bodyPr>
          <a:lstStyle>
            <a:lvl1pPr algn="r">
              <a:buClrTx/>
              <a:buFontTx/>
              <a:buNone/>
              <a:defRPr>
                <a:solidFill>
                  <a:schemeClr val="tx1"/>
                </a:solidFill>
                <a:latin typeface="Calibri" pitchFamily="34" charset="0"/>
                <a:ea typeface="SimSun" charset="-122"/>
              </a:defRPr>
            </a:lvl1pPr>
          </a:lstStyle>
          <a:p>
            <a:pPr>
              <a:defRPr/>
            </a:pPr>
            <a:fld id="{F6356ACE-4BFB-4B65-B516-F177CD1CDA06}" type="datetimeFigureOut">
              <a:rPr lang="en-CA" altLang="zh-CN"/>
              <a:pPr>
                <a:defRPr/>
              </a:pPr>
              <a:t>30/05/2011</a:t>
            </a:fld>
            <a:endParaRPr lang="en-CA" altLang="zh-CN"/>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49" tIns="48325" rIns="96649" bIns="48325" rtlCol="0" anchor="ctr"/>
          <a:lstStyle/>
          <a:p>
            <a:pPr lvl="0"/>
            <a:endParaRPr lang="en-CA" noProof="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6649" tIns="48325" rIns="96649" bIns="48325"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CA" noProof="0"/>
          </a:p>
        </p:txBody>
      </p:sp>
      <p:sp>
        <p:nvSpPr>
          <p:cNvPr id="6" name="Footer Placeholder 5"/>
          <p:cNvSpPr>
            <a:spLocks noGrp="1"/>
          </p:cNvSpPr>
          <p:nvPr>
            <p:ph type="ftr" sz="quarter" idx="4"/>
          </p:nvPr>
        </p:nvSpPr>
        <p:spPr>
          <a:xfrm>
            <a:off x="0" y="9120188"/>
            <a:ext cx="3170238" cy="479425"/>
          </a:xfrm>
          <a:prstGeom prst="rect">
            <a:avLst/>
          </a:prstGeom>
        </p:spPr>
        <p:txBody>
          <a:bodyPr vert="horz" wrap="square" lIns="96649" tIns="48325" rIns="96649" bIns="48325" numCol="1" anchor="b" anchorCtr="0" compatLnSpc="1">
            <a:prstTxWarp prst="textNoShape">
              <a:avLst/>
            </a:prstTxWarp>
          </a:bodyPr>
          <a:lstStyle>
            <a:lvl1pPr>
              <a:buClrTx/>
              <a:buFontTx/>
              <a:buNone/>
              <a:defRPr>
                <a:solidFill>
                  <a:schemeClr val="tx1"/>
                </a:solidFill>
                <a:latin typeface="Calibri" pitchFamily="34" charset="0"/>
                <a:ea typeface="SimSun" charset="-122"/>
              </a:defRPr>
            </a:lvl1pPr>
          </a:lstStyle>
          <a:p>
            <a:pPr>
              <a:defRPr/>
            </a:pPr>
            <a:endParaRPr lang="en-CA" altLang="zh-CN"/>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wrap="square" lIns="96649" tIns="48325" rIns="96649" bIns="48325" numCol="1" anchor="b" anchorCtr="0" compatLnSpc="1">
            <a:prstTxWarp prst="textNoShape">
              <a:avLst/>
            </a:prstTxWarp>
          </a:bodyPr>
          <a:lstStyle>
            <a:lvl1pPr algn="r">
              <a:buClrTx/>
              <a:buFontTx/>
              <a:buNone/>
              <a:defRPr>
                <a:solidFill>
                  <a:schemeClr val="tx1"/>
                </a:solidFill>
                <a:latin typeface="Calibri" pitchFamily="34" charset="0"/>
                <a:ea typeface="SimSun" charset="-122"/>
              </a:defRPr>
            </a:lvl1pPr>
          </a:lstStyle>
          <a:p>
            <a:pPr>
              <a:defRPr/>
            </a:pPr>
            <a:fld id="{588ADE1A-99AA-44BD-92A6-8D264E1033D1}" type="slidenum">
              <a:rPr lang="en-CA" altLang="zh-CN"/>
              <a:pPr>
                <a:defRPr/>
              </a:pPr>
              <a:t>‹#›</a:t>
            </a:fld>
            <a:endParaRPr lang="en-CA"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CA" altLang="zh-CN" smtClean="0"/>
          </a:p>
        </p:txBody>
      </p:sp>
      <p:sp>
        <p:nvSpPr>
          <p:cNvPr id="22532" name="Slide Number Placeholder 3"/>
          <p:cNvSpPr>
            <a:spLocks noGrp="1"/>
          </p:cNvSpPr>
          <p:nvPr>
            <p:ph type="sldNum" sz="quarter" idx="5"/>
          </p:nvPr>
        </p:nvSpPr>
        <p:spPr bwMode="auto">
          <a:noFill/>
          <a:ln>
            <a:miter lim="800000"/>
            <a:headEnd/>
            <a:tailEnd/>
          </a:ln>
        </p:spPr>
        <p:txBody>
          <a:bodyPr/>
          <a:lstStyle/>
          <a:p>
            <a:fld id="{FB79EF19-AF1C-42D3-9AD5-C4102246ED04}" type="slidenum">
              <a:rPr lang="en-CA" altLang="zh-CN" smtClean="0">
                <a:latin typeface="SimSun" pitchFamily="2" charset="-122"/>
                <a:ea typeface="SimSun" pitchFamily="2" charset="-122"/>
              </a:rPr>
              <a:pPr/>
              <a:t>1</a:t>
            </a:fld>
            <a:endParaRPr lang="en-CA" altLang="zh-CN" smtClean="0">
              <a:latin typeface="SimSun" pitchFamily="2" charset="-122"/>
              <a:ea typeface="SimSun"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1"/>
          <p:cNvSpPr/>
          <p:nvPr userDrawn="1"/>
        </p:nvSpPr>
        <p:spPr>
          <a:xfrm>
            <a:off x="0" y="4953000"/>
            <a:ext cx="9144000" cy="17526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ClrTx/>
              <a:buFontTx/>
              <a:buNone/>
              <a:defRPr/>
            </a:pPr>
            <a:endParaRPr lang="en-CA" altLang="zh-CN" sz="1800">
              <a:solidFill>
                <a:srgbClr val="FFFFFF"/>
              </a:solidFill>
            </a:endParaRPr>
          </a:p>
        </p:txBody>
      </p:sp>
      <p:sp>
        <p:nvSpPr>
          <p:cNvPr id="5" name="Rectangle 10"/>
          <p:cNvSpPr/>
          <p:nvPr userDrawn="1"/>
        </p:nvSpPr>
        <p:spPr>
          <a:xfrm>
            <a:off x="0" y="6705600"/>
            <a:ext cx="9144000" cy="15240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ClrTx/>
              <a:buFontTx/>
              <a:buNone/>
              <a:defRPr/>
            </a:pPr>
            <a:endParaRPr lang="en-CA" altLang="zh-CN" sz="1800">
              <a:solidFill>
                <a:srgbClr val="FFFFFF"/>
              </a:solidFill>
            </a:endParaRPr>
          </a:p>
        </p:txBody>
      </p:sp>
      <p:sp>
        <p:nvSpPr>
          <p:cNvPr id="2" name="Title 1"/>
          <p:cNvSpPr>
            <a:spLocks noGrp="1"/>
          </p:cNvSpPr>
          <p:nvPr>
            <p:ph type="ctrTitle"/>
          </p:nvPr>
        </p:nvSpPr>
        <p:spPr>
          <a:xfrm>
            <a:off x="457200" y="4032250"/>
            <a:ext cx="3777084" cy="714375"/>
          </a:xfrm>
        </p:spPr>
        <p:txBody>
          <a:bodyPr/>
          <a:lstStyle>
            <a:lvl1pPr>
              <a:defRPr baseline="0">
                <a:solidFill>
                  <a:schemeClr val="tx2"/>
                </a:solidFill>
              </a:defRPr>
            </a:lvl1pPr>
          </a:lstStyle>
          <a:p>
            <a:endParaRPr lang="en-US" dirty="0"/>
          </a:p>
        </p:txBody>
      </p:sp>
      <p:sp>
        <p:nvSpPr>
          <p:cNvPr id="3" name="Subtitle 2"/>
          <p:cNvSpPr>
            <a:spLocks noGrp="1"/>
          </p:cNvSpPr>
          <p:nvPr>
            <p:ph type="subTitle" idx="1"/>
          </p:nvPr>
        </p:nvSpPr>
        <p:spPr>
          <a:xfrm>
            <a:off x="457200" y="4974771"/>
            <a:ext cx="7836240" cy="1066800"/>
          </a:xfrm>
          <a:prstGeom prst="rect">
            <a:avLst/>
          </a:prstGeom>
        </p:spPr>
        <p:txBody>
          <a:bodyPr/>
          <a:lstStyle>
            <a:lvl1pPr marL="0" indent="0" algn="l">
              <a:buNone/>
              <a:defRPr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buClrTx/>
              <a:buFontTx/>
              <a:buNone/>
              <a:defRPr sz="1800">
                <a:solidFill>
                  <a:schemeClr val="tx1"/>
                </a:solidFill>
                <a:latin typeface="Calibri" pitchFamily="34" charset="0"/>
                <a:ea typeface="SimSun" charset="-122"/>
              </a:defRPr>
            </a:lvl1pPr>
          </a:lstStyle>
          <a:p>
            <a:pPr>
              <a:defRPr/>
            </a:pPr>
            <a:endParaRPr lang="en-US" altLang="zh-CN"/>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buClrTx/>
              <a:buFontTx/>
              <a:buNone/>
              <a:defRPr sz="1800">
                <a:solidFill>
                  <a:schemeClr val="tx1"/>
                </a:solidFill>
                <a:latin typeface="Calibri" pitchFamily="34" charset="0"/>
                <a:ea typeface="SimSun" charset="-122"/>
              </a:defRPr>
            </a:lvl1pPr>
          </a:lstStyle>
          <a:p>
            <a:pPr>
              <a:defRPr/>
            </a:pPr>
            <a:endParaRPr lang="en-US" altLang="zh-CN"/>
          </a:p>
        </p:txBody>
      </p:sp>
      <p:sp>
        <p:nvSpPr>
          <p:cNvPr id="6" name="Slide Number Placeholder 5"/>
          <p:cNvSpPr>
            <a:spLocks noGrp="1"/>
          </p:cNvSpPr>
          <p:nvPr>
            <p:ph type="sldNum" sz="quarter" idx="12"/>
          </p:nvPr>
        </p:nvSpPr>
        <p:spPr>
          <a:xfrm>
            <a:off x="6553200" y="6356350"/>
            <a:ext cx="2133600" cy="365125"/>
          </a:xfrm>
        </p:spPr>
        <p:txBody>
          <a:bodyPr/>
          <a:lstStyle>
            <a:lvl1pPr>
              <a:defRPr/>
            </a:lvl1pPr>
          </a:lstStyle>
          <a:p>
            <a:pPr>
              <a:defRPr/>
            </a:pPr>
            <a:fld id="{4D99100D-5EAA-41D7-961C-F8015BB1F3A0}" type="slidenum">
              <a:rPr lang="en-US" altLang="zh-CN"/>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buClrTx/>
              <a:buFontTx/>
              <a:buNone/>
              <a:defRPr sz="1800">
                <a:solidFill>
                  <a:schemeClr val="tx1"/>
                </a:solidFill>
                <a:latin typeface="Calibri" pitchFamily="34" charset="0"/>
                <a:ea typeface="SimSun" charset="-122"/>
              </a:defRPr>
            </a:lvl1pPr>
          </a:lstStyle>
          <a:p>
            <a:pPr>
              <a:defRPr/>
            </a:pPr>
            <a:endParaRPr lang="en-US" altLang="zh-CN"/>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buClrTx/>
              <a:buFontTx/>
              <a:buNone/>
              <a:defRPr sz="1800">
                <a:solidFill>
                  <a:schemeClr val="tx1"/>
                </a:solidFill>
                <a:latin typeface="Calibri" pitchFamily="34" charset="0"/>
                <a:ea typeface="SimSun" charset="-122"/>
              </a:defRPr>
            </a:lvl1pPr>
          </a:lstStyle>
          <a:p>
            <a:pPr>
              <a:defRPr/>
            </a:pPr>
            <a:endParaRPr lang="en-US" altLang="zh-CN"/>
          </a:p>
        </p:txBody>
      </p:sp>
      <p:sp>
        <p:nvSpPr>
          <p:cNvPr id="6" name="Slide Number Placeholder 5"/>
          <p:cNvSpPr>
            <a:spLocks noGrp="1"/>
          </p:cNvSpPr>
          <p:nvPr>
            <p:ph type="sldNum" sz="quarter" idx="12"/>
          </p:nvPr>
        </p:nvSpPr>
        <p:spPr>
          <a:xfrm>
            <a:off x="6553200" y="6356350"/>
            <a:ext cx="2133600" cy="365125"/>
          </a:xfrm>
        </p:spPr>
        <p:txBody>
          <a:bodyPr/>
          <a:lstStyle>
            <a:lvl1pPr>
              <a:defRPr/>
            </a:lvl1pPr>
          </a:lstStyle>
          <a:p>
            <a:pPr>
              <a:defRPr/>
            </a:pPr>
            <a:fld id="{B7C516E5-3ECC-41B5-918E-7019BC123AC8}" type="slidenum">
              <a:rPr lang="en-US" altLang="zh-CN"/>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206672"/>
            <a:ext cx="6553200" cy="666044"/>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buClrTx/>
              <a:buFontTx/>
              <a:buNone/>
              <a:defRPr sz="1800">
                <a:solidFill>
                  <a:schemeClr val="tx1"/>
                </a:solidFill>
                <a:latin typeface="Calibri" pitchFamily="34" charset="0"/>
                <a:ea typeface="SimSun" charset="-122"/>
              </a:defRPr>
            </a:lvl1pPr>
          </a:lstStyle>
          <a:p>
            <a:pPr>
              <a:defRPr/>
            </a:pPr>
            <a:endParaRPr lang="en-US" altLang="zh-CN"/>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buClrTx/>
              <a:buFontTx/>
              <a:buNone/>
              <a:defRPr sz="1800">
                <a:solidFill>
                  <a:schemeClr val="tx1"/>
                </a:solidFill>
                <a:latin typeface="Calibri" pitchFamily="34" charset="0"/>
                <a:ea typeface="SimSun" charset="-122"/>
              </a:defRPr>
            </a:lvl1pPr>
          </a:lstStyle>
          <a:p>
            <a:pPr>
              <a:defRPr/>
            </a:pPr>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buClrTx/>
              <a:buFontTx/>
              <a:buNone/>
              <a:defRPr sz="1800">
                <a:solidFill>
                  <a:schemeClr val="tx1"/>
                </a:solidFill>
                <a:latin typeface="Calibri" pitchFamily="34" charset="0"/>
                <a:ea typeface="SimSun" charset="-122"/>
              </a:defRPr>
            </a:lvl1pPr>
          </a:lstStyle>
          <a:p>
            <a:pPr>
              <a:defRPr/>
            </a:pPr>
            <a:endParaRPr lang="en-US" altLang="zh-CN"/>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buClrTx/>
              <a:buFontTx/>
              <a:buNone/>
              <a:defRPr sz="1800">
                <a:solidFill>
                  <a:schemeClr val="tx1"/>
                </a:solidFill>
                <a:latin typeface="Calibri" pitchFamily="34" charset="0"/>
                <a:ea typeface="SimSun" charset="-122"/>
              </a:defRPr>
            </a:lvl1pPr>
          </a:lstStyle>
          <a:p>
            <a:pPr>
              <a:defRPr/>
            </a:pPr>
            <a:endParaRPr lang="en-US" altLang="zh-CN"/>
          </a:p>
        </p:txBody>
      </p:sp>
      <p:sp>
        <p:nvSpPr>
          <p:cNvPr id="6" name="Slide Number Placeholder 5"/>
          <p:cNvSpPr>
            <a:spLocks noGrp="1"/>
          </p:cNvSpPr>
          <p:nvPr>
            <p:ph type="sldNum" sz="quarter" idx="12"/>
          </p:nvPr>
        </p:nvSpPr>
        <p:spPr>
          <a:xfrm>
            <a:off x="6553200" y="6356350"/>
            <a:ext cx="2133600" cy="365125"/>
          </a:xfrm>
        </p:spPr>
        <p:txBody>
          <a:bodyPr/>
          <a:lstStyle>
            <a:lvl1pPr>
              <a:defRPr/>
            </a:lvl1pPr>
          </a:lstStyle>
          <a:p>
            <a:pPr>
              <a:defRPr/>
            </a:pPr>
            <a:fld id="{A3791D51-A9B6-43BC-886D-0008E1FADFD9}" type="slidenum">
              <a:rPr lang="en-US" altLang="zh-CN"/>
              <a:pPr>
                <a:defRPr/>
              </a:pPr>
              <a:t>‹#›</a:t>
            </a:fld>
            <a:endParaRPr lang="en-US"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buClrTx/>
              <a:buFontTx/>
              <a:buNone/>
              <a:defRPr sz="1800">
                <a:solidFill>
                  <a:schemeClr val="tx1"/>
                </a:solidFill>
                <a:latin typeface="Calibri" pitchFamily="34" charset="0"/>
                <a:ea typeface="SimSun" charset="-122"/>
              </a:defRPr>
            </a:lvl1pPr>
          </a:lstStyle>
          <a:p>
            <a:pPr>
              <a:defRPr/>
            </a:pPr>
            <a:endParaRPr lang="en-US" altLang="zh-CN"/>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buClrTx/>
              <a:buFontTx/>
              <a:buNone/>
              <a:defRPr sz="1800">
                <a:solidFill>
                  <a:schemeClr val="tx1"/>
                </a:solidFill>
                <a:latin typeface="Calibri" pitchFamily="34" charset="0"/>
                <a:ea typeface="SimSun" charset="-122"/>
              </a:defRPr>
            </a:lvl1pPr>
          </a:lstStyle>
          <a:p>
            <a:pPr>
              <a:defRPr/>
            </a:pPr>
            <a:endParaRPr lang="en-US" altLang="zh-CN"/>
          </a:p>
        </p:txBody>
      </p:sp>
      <p:sp>
        <p:nvSpPr>
          <p:cNvPr id="7" name="Slide Number Placeholder 6"/>
          <p:cNvSpPr>
            <a:spLocks noGrp="1"/>
          </p:cNvSpPr>
          <p:nvPr>
            <p:ph type="sldNum" sz="quarter" idx="12"/>
          </p:nvPr>
        </p:nvSpPr>
        <p:spPr>
          <a:xfrm>
            <a:off x="6553200" y="6356350"/>
            <a:ext cx="2133600" cy="365125"/>
          </a:xfrm>
        </p:spPr>
        <p:txBody>
          <a:bodyPr/>
          <a:lstStyle>
            <a:lvl1pPr>
              <a:defRPr/>
            </a:lvl1pPr>
          </a:lstStyle>
          <a:p>
            <a:pPr>
              <a:defRPr/>
            </a:pPr>
            <a:fld id="{F16789D0-7D47-439A-9070-8F1F94C441F9}" type="slidenum">
              <a:rPr lang="en-US" altLang="zh-CN"/>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buClrTx/>
              <a:buFontTx/>
              <a:buNone/>
              <a:defRPr sz="1800">
                <a:solidFill>
                  <a:schemeClr val="tx1"/>
                </a:solidFill>
                <a:latin typeface="Calibri" pitchFamily="34" charset="0"/>
                <a:ea typeface="SimSun" charset="-122"/>
              </a:defRPr>
            </a:lvl1pPr>
          </a:lstStyle>
          <a:p>
            <a:pPr>
              <a:defRPr/>
            </a:pPr>
            <a:endParaRPr lang="en-US" altLang="zh-CN"/>
          </a:p>
        </p:txBody>
      </p:sp>
      <p:sp>
        <p:nvSpPr>
          <p:cNvPr id="8" name="Footer Placeholder 7"/>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buClrTx/>
              <a:buFontTx/>
              <a:buNone/>
              <a:defRPr sz="1800">
                <a:solidFill>
                  <a:schemeClr val="tx1"/>
                </a:solidFill>
                <a:latin typeface="Calibri" pitchFamily="34" charset="0"/>
                <a:ea typeface="SimSun" charset="-122"/>
              </a:defRPr>
            </a:lvl1pPr>
          </a:lstStyle>
          <a:p>
            <a:pPr>
              <a:defRPr/>
            </a:pPr>
            <a:endParaRPr lang="en-US" altLang="zh-CN"/>
          </a:p>
        </p:txBody>
      </p:sp>
      <p:sp>
        <p:nvSpPr>
          <p:cNvPr id="9" name="Slide Number Placeholder 8"/>
          <p:cNvSpPr>
            <a:spLocks noGrp="1"/>
          </p:cNvSpPr>
          <p:nvPr>
            <p:ph type="sldNum" sz="quarter" idx="12"/>
          </p:nvPr>
        </p:nvSpPr>
        <p:spPr>
          <a:xfrm>
            <a:off x="6553200" y="6356350"/>
            <a:ext cx="2133600" cy="365125"/>
          </a:xfrm>
        </p:spPr>
        <p:txBody>
          <a:bodyPr/>
          <a:lstStyle>
            <a:lvl1pPr>
              <a:defRPr/>
            </a:lvl1pPr>
          </a:lstStyle>
          <a:p>
            <a:pPr>
              <a:defRPr/>
            </a:pPr>
            <a:fld id="{6DE52B41-C246-4DAC-A527-18587EF5E08C}" type="slidenum">
              <a:rPr lang="en-US" altLang="zh-CN"/>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buClrTx/>
              <a:buFontTx/>
              <a:buNone/>
              <a:defRPr sz="1800">
                <a:solidFill>
                  <a:schemeClr val="tx1"/>
                </a:solidFill>
                <a:latin typeface="Calibri" pitchFamily="34" charset="0"/>
                <a:ea typeface="SimSun" charset="-122"/>
              </a:defRPr>
            </a:lvl1pPr>
          </a:lstStyle>
          <a:p>
            <a:pPr>
              <a:defRPr/>
            </a:pPr>
            <a:endParaRPr lang="en-US" altLang="zh-CN"/>
          </a:p>
        </p:txBody>
      </p:sp>
      <p:sp>
        <p:nvSpPr>
          <p:cNvPr id="4" name="Footer Placeholder 3"/>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buClrTx/>
              <a:buFontTx/>
              <a:buNone/>
              <a:defRPr sz="1800">
                <a:solidFill>
                  <a:schemeClr val="tx1"/>
                </a:solidFill>
                <a:latin typeface="Calibri" pitchFamily="34" charset="0"/>
                <a:ea typeface="SimSun" charset="-122"/>
              </a:defRPr>
            </a:lvl1pPr>
          </a:lstStyle>
          <a:p>
            <a:pPr>
              <a:defRPr/>
            </a:pPr>
            <a:endParaRPr lang="en-US" altLang="zh-CN"/>
          </a:p>
        </p:txBody>
      </p:sp>
      <p:sp>
        <p:nvSpPr>
          <p:cNvPr id="5" name="Slide Number Placeholder 4"/>
          <p:cNvSpPr>
            <a:spLocks noGrp="1"/>
          </p:cNvSpPr>
          <p:nvPr>
            <p:ph type="sldNum" sz="quarter" idx="12"/>
          </p:nvPr>
        </p:nvSpPr>
        <p:spPr>
          <a:xfrm>
            <a:off x="6553200" y="6356350"/>
            <a:ext cx="2133600" cy="365125"/>
          </a:xfrm>
        </p:spPr>
        <p:txBody>
          <a:bodyPr/>
          <a:lstStyle>
            <a:lvl1pPr>
              <a:defRPr/>
            </a:lvl1pPr>
          </a:lstStyle>
          <a:p>
            <a:pPr>
              <a:defRPr/>
            </a:pPr>
            <a:fld id="{CB505CAB-B74A-481D-86B5-AF5FF20C3E0E}" type="slidenum">
              <a:rPr lang="en-US" altLang="zh-CN"/>
              <a:pPr>
                <a:defRPr/>
              </a:pPr>
              <a:t>‹#›</a:t>
            </a:fld>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buClrTx/>
              <a:buFontTx/>
              <a:buNone/>
              <a:defRPr sz="1800">
                <a:solidFill>
                  <a:schemeClr val="tx1"/>
                </a:solidFill>
                <a:latin typeface="Calibri" pitchFamily="34" charset="0"/>
                <a:ea typeface="SimSun" charset="-122"/>
              </a:defRPr>
            </a:lvl1pPr>
          </a:lstStyle>
          <a:p>
            <a:pPr>
              <a:defRPr/>
            </a:pPr>
            <a:endParaRPr lang="en-US" altLang="zh-CN"/>
          </a:p>
        </p:txBody>
      </p:sp>
      <p:sp>
        <p:nvSpPr>
          <p:cNvPr id="3" name="Footer Placeholder 2"/>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buClrTx/>
              <a:buFontTx/>
              <a:buNone/>
              <a:defRPr sz="1800">
                <a:solidFill>
                  <a:schemeClr val="tx1"/>
                </a:solidFill>
                <a:latin typeface="Calibri" pitchFamily="34" charset="0"/>
                <a:ea typeface="SimSun" charset="-122"/>
              </a:defRPr>
            </a:lvl1pPr>
          </a:lstStyle>
          <a:p>
            <a:pPr>
              <a:defRPr/>
            </a:pPr>
            <a:endParaRPr lang="en-US" altLang="zh-CN"/>
          </a:p>
        </p:txBody>
      </p:sp>
      <p:sp>
        <p:nvSpPr>
          <p:cNvPr id="4" name="Slide Number Placeholder 3"/>
          <p:cNvSpPr>
            <a:spLocks noGrp="1"/>
          </p:cNvSpPr>
          <p:nvPr>
            <p:ph type="sldNum" sz="quarter" idx="12"/>
          </p:nvPr>
        </p:nvSpPr>
        <p:spPr>
          <a:xfrm>
            <a:off x="6553200" y="6356350"/>
            <a:ext cx="2133600" cy="365125"/>
          </a:xfrm>
        </p:spPr>
        <p:txBody>
          <a:bodyPr/>
          <a:lstStyle>
            <a:lvl1pPr>
              <a:defRPr/>
            </a:lvl1pPr>
          </a:lstStyle>
          <a:p>
            <a:pPr>
              <a:defRPr/>
            </a:pPr>
            <a:fld id="{F20F6554-7073-4759-AD88-0A8DED998CB1}" type="slidenum">
              <a:rPr lang="en-US" altLang="zh-CN"/>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buClrTx/>
              <a:buFontTx/>
              <a:buNone/>
              <a:defRPr sz="1800">
                <a:solidFill>
                  <a:schemeClr val="tx1"/>
                </a:solidFill>
                <a:latin typeface="Calibri" pitchFamily="34" charset="0"/>
                <a:ea typeface="SimSun" charset="-122"/>
              </a:defRPr>
            </a:lvl1pPr>
          </a:lstStyle>
          <a:p>
            <a:pPr>
              <a:defRPr/>
            </a:pPr>
            <a:endParaRPr lang="en-US" altLang="zh-CN"/>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buClrTx/>
              <a:buFontTx/>
              <a:buNone/>
              <a:defRPr sz="1800">
                <a:solidFill>
                  <a:schemeClr val="tx1"/>
                </a:solidFill>
                <a:latin typeface="Calibri" pitchFamily="34" charset="0"/>
                <a:ea typeface="SimSun" charset="-122"/>
              </a:defRPr>
            </a:lvl1pPr>
          </a:lstStyle>
          <a:p>
            <a:pPr>
              <a:defRPr/>
            </a:pPr>
            <a:endParaRPr lang="en-US" altLang="zh-CN"/>
          </a:p>
        </p:txBody>
      </p:sp>
      <p:sp>
        <p:nvSpPr>
          <p:cNvPr id="7" name="Slide Number Placeholder 6"/>
          <p:cNvSpPr>
            <a:spLocks noGrp="1"/>
          </p:cNvSpPr>
          <p:nvPr>
            <p:ph type="sldNum" sz="quarter" idx="12"/>
          </p:nvPr>
        </p:nvSpPr>
        <p:spPr>
          <a:xfrm>
            <a:off x="6553200" y="6356350"/>
            <a:ext cx="2133600" cy="365125"/>
          </a:xfrm>
        </p:spPr>
        <p:txBody>
          <a:bodyPr/>
          <a:lstStyle>
            <a:lvl1pPr>
              <a:defRPr/>
            </a:lvl1pPr>
          </a:lstStyle>
          <a:p>
            <a:pPr>
              <a:defRPr/>
            </a:pPr>
            <a:fld id="{3C52F2C7-4319-47B4-9905-FCB3C53AD632}" type="slidenum">
              <a:rPr lang="en-US" altLang="zh-CN"/>
              <a:pPr>
                <a:defRPr/>
              </a:pPr>
              <a:t>‹#›</a:t>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buClrTx/>
              <a:buFontTx/>
              <a:buNone/>
              <a:defRPr sz="1800">
                <a:solidFill>
                  <a:schemeClr val="tx1"/>
                </a:solidFill>
                <a:latin typeface="Calibri" pitchFamily="34" charset="0"/>
                <a:ea typeface="SimSun" charset="-122"/>
              </a:defRPr>
            </a:lvl1pPr>
          </a:lstStyle>
          <a:p>
            <a:pPr>
              <a:defRPr/>
            </a:pPr>
            <a:endParaRPr lang="en-US" altLang="zh-CN"/>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buClrTx/>
              <a:buFontTx/>
              <a:buNone/>
              <a:defRPr sz="1800">
                <a:solidFill>
                  <a:schemeClr val="tx1"/>
                </a:solidFill>
                <a:latin typeface="Calibri" pitchFamily="34" charset="0"/>
                <a:ea typeface="SimSun" charset="-122"/>
              </a:defRPr>
            </a:lvl1pPr>
          </a:lstStyle>
          <a:p>
            <a:pPr>
              <a:defRPr/>
            </a:pPr>
            <a:endParaRPr lang="en-US" altLang="zh-CN"/>
          </a:p>
        </p:txBody>
      </p:sp>
      <p:sp>
        <p:nvSpPr>
          <p:cNvPr id="7" name="Slide Number Placeholder 6"/>
          <p:cNvSpPr>
            <a:spLocks noGrp="1"/>
          </p:cNvSpPr>
          <p:nvPr>
            <p:ph type="sldNum" sz="quarter" idx="12"/>
          </p:nvPr>
        </p:nvSpPr>
        <p:spPr>
          <a:xfrm>
            <a:off x="6553200" y="6356350"/>
            <a:ext cx="2133600" cy="365125"/>
          </a:xfrm>
        </p:spPr>
        <p:txBody>
          <a:bodyPr/>
          <a:lstStyle>
            <a:lvl1pPr>
              <a:defRPr/>
            </a:lvl1pPr>
          </a:lstStyle>
          <a:p>
            <a:pPr>
              <a:defRPr/>
            </a:pPr>
            <a:fld id="{310BCCE5-0194-4238-A2D4-7A3297DA72D8}" type="slidenum">
              <a:rPr lang="en-US" altLang="zh-CN"/>
              <a:pPr>
                <a:defRPr/>
              </a:pPr>
              <a:t>‹#›</a:t>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52400" y="225425"/>
            <a:ext cx="6553200" cy="6651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zh-CN" smtClean="0"/>
              <a:t>Click to edit Master title style</a:t>
            </a:r>
          </a:p>
        </p:txBody>
      </p:sp>
      <p:sp>
        <p:nvSpPr>
          <p:cNvPr id="38" name="Rectangle 37"/>
          <p:cNvSpPr/>
          <p:nvPr userDrawn="1"/>
        </p:nvSpPr>
        <p:spPr>
          <a:xfrm>
            <a:off x="0" y="873125"/>
            <a:ext cx="9144000" cy="46038"/>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ClrTx/>
              <a:buFontTx/>
              <a:buNone/>
              <a:defRPr/>
            </a:pPr>
            <a:endParaRPr lang="en-CA" altLang="zh-CN" sz="1800">
              <a:solidFill>
                <a:srgbClr val="FFFFFF"/>
              </a:solidFill>
            </a:endParaRPr>
          </a:p>
        </p:txBody>
      </p:sp>
      <p:sp>
        <p:nvSpPr>
          <p:cNvPr id="6" name="Slide Number Placeholder 5"/>
          <p:cNvSpPr>
            <a:spLocks noGrp="1"/>
          </p:cNvSpPr>
          <p:nvPr>
            <p:ph type="sldNum" sz="quarter" idx="4"/>
          </p:nvPr>
        </p:nvSpPr>
        <p:spPr>
          <a:xfrm>
            <a:off x="8280400" y="6416675"/>
            <a:ext cx="404813" cy="365125"/>
          </a:xfrm>
          <a:prstGeom prst="rect">
            <a:avLst/>
          </a:prstGeom>
        </p:spPr>
        <p:txBody>
          <a:bodyPr vert="horz" wrap="square" lIns="91440" tIns="45720" rIns="91440" bIns="45720" numCol="1" anchor="t" anchorCtr="0" compatLnSpc="1">
            <a:prstTxWarp prst="textNoShape">
              <a:avLst/>
            </a:prstTxWarp>
          </a:bodyPr>
          <a:lstStyle>
            <a:lvl1pPr algn="r">
              <a:buClrTx/>
              <a:buFontTx/>
              <a:buNone/>
              <a:defRPr sz="1400">
                <a:solidFill>
                  <a:schemeClr val="tx1"/>
                </a:solidFill>
                <a:latin typeface="Calibri" pitchFamily="34" charset="0"/>
                <a:ea typeface="SimSun" charset="-122"/>
              </a:defRPr>
            </a:lvl1pPr>
          </a:lstStyle>
          <a:p>
            <a:pPr>
              <a:defRPr/>
            </a:pPr>
            <a:fld id="{C34E0C53-5536-416A-96CC-EF2CC7859135}" type="slidenum">
              <a:rPr lang="en-US" altLang="zh-CN"/>
              <a:pPr>
                <a:defRPr/>
              </a:pPr>
              <a:t>‹#›</a:t>
            </a:fld>
            <a:endParaRPr lang="en-US" altLang="zh-CN"/>
          </a:p>
        </p:txBody>
      </p:sp>
      <p:pic>
        <p:nvPicPr>
          <p:cNvPr id="1029" name="Picture 8" descr="eCamion Logo.jpg"/>
          <p:cNvPicPr>
            <a:picLocks noChangeAspect="1"/>
          </p:cNvPicPr>
          <p:nvPr userDrawn="1"/>
        </p:nvPicPr>
        <p:blipFill>
          <a:blip r:embed="rId13" cstate="print"/>
          <a:srcRect/>
          <a:stretch>
            <a:fillRect/>
          </a:stretch>
        </p:blipFill>
        <p:spPr bwMode="auto">
          <a:xfrm>
            <a:off x="7107238" y="441325"/>
            <a:ext cx="2036762" cy="3952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2400" b="1"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2400" b="1">
          <a:solidFill>
            <a:schemeClr val="tx1"/>
          </a:solidFill>
          <a:latin typeface="Arial" charset="0"/>
          <a:cs typeface="Arial" charset="0"/>
        </a:defRPr>
      </a:lvl2pPr>
      <a:lvl3pPr algn="l" rtl="0" eaLnBrk="0" fontAlgn="base" hangingPunct="0">
        <a:spcBef>
          <a:spcPct val="0"/>
        </a:spcBef>
        <a:spcAft>
          <a:spcPct val="0"/>
        </a:spcAft>
        <a:defRPr sz="2400" b="1">
          <a:solidFill>
            <a:schemeClr val="tx1"/>
          </a:solidFill>
          <a:latin typeface="Arial" charset="0"/>
          <a:cs typeface="Arial" charset="0"/>
        </a:defRPr>
      </a:lvl3pPr>
      <a:lvl4pPr algn="l" rtl="0" eaLnBrk="0" fontAlgn="base" hangingPunct="0">
        <a:spcBef>
          <a:spcPct val="0"/>
        </a:spcBef>
        <a:spcAft>
          <a:spcPct val="0"/>
        </a:spcAft>
        <a:defRPr sz="2400" b="1">
          <a:solidFill>
            <a:schemeClr val="tx1"/>
          </a:solidFill>
          <a:latin typeface="Arial" charset="0"/>
          <a:cs typeface="Arial" charset="0"/>
        </a:defRPr>
      </a:lvl4pPr>
      <a:lvl5pPr algn="l" rtl="0" eaLnBrk="0" fontAlgn="base" hangingPunct="0">
        <a:spcBef>
          <a:spcPct val="0"/>
        </a:spcBef>
        <a:spcAft>
          <a:spcPct val="0"/>
        </a:spcAft>
        <a:defRPr sz="2400" b="1">
          <a:solidFill>
            <a:schemeClr val="tx1"/>
          </a:solidFill>
          <a:latin typeface="Arial" charset="0"/>
          <a:cs typeface="Arial" charset="0"/>
        </a:defRPr>
      </a:lvl5pPr>
      <a:lvl6pPr marL="457200" algn="l" rtl="0" fontAlgn="base">
        <a:spcBef>
          <a:spcPct val="0"/>
        </a:spcBef>
        <a:spcAft>
          <a:spcPct val="0"/>
        </a:spcAft>
        <a:defRPr sz="2400" b="1">
          <a:solidFill>
            <a:schemeClr val="tx1"/>
          </a:solidFill>
          <a:latin typeface="Arial" charset="0"/>
          <a:cs typeface="Arial" charset="0"/>
        </a:defRPr>
      </a:lvl6pPr>
      <a:lvl7pPr marL="914400" algn="l" rtl="0" fontAlgn="base">
        <a:spcBef>
          <a:spcPct val="0"/>
        </a:spcBef>
        <a:spcAft>
          <a:spcPct val="0"/>
        </a:spcAft>
        <a:defRPr sz="2400" b="1">
          <a:solidFill>
            <a:schemeClr val="tx1"/>
          </a:solidFill>
          <a:latin typeface="Arial" charset="0"/>
          <a:cs typeface="Arial" charset="0"/>
        </a:defRPr>
      </a:lvl7pPr>
      <a:lvl8pPr marL="1371600" algn="l" rtl="0" fontAlgn="base">
        <a:spcBef>
          <a:spcPct val="0"/>
        </a:spcBef>
        <a:spcAft>
          <a:spcPct val="0"/>
        </a:spcAft>
        <a:defRPr sz="2400" b="1">
          <a:solidFill>
            <a:schemeClr val="tx1"/>
          </a:solidFill>
          <a:latin typeface="Arial" charset="0"/>
          <a:cs typeface="Arial" charset="0"/>
        </a:defRPr>
      </a:lvl8pPr>
      <a:lvl9pPr marL="1828800" algn="l" rtl="0" fontAlgn="base">
        <a:spcBef>
          <a:spcPct val="0"/>
        </a:spcBef>
        <a:spcAft>
          <a:spcPct val="0"/>
        </a:spcAft>
        <a:defRPr sz="2400" b="1">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diagramLayout" Target="../diagrams/layout2.xml"/><Relationship Id="rId7" Type="http://schemas.openxmlformats.org/officeDocument/2006/relationships/image" Target="../media/image7.jpe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10" Type="http://schemas.openxmlformats.org/officeDocument/2006/relationships/image" Target="../media/image10.jpeg"/><Relationship Id="rId4" Type="http://schemas.openxmlformats.org/officeDocument/2006/relationships/diagramQuickStyle" Target="../diagrams/quickStyle2.xml"/><Relationship Id="rId9" Type="http://schemas.openxmlformats.org/officeDocument/2006/relationships/image" Target="../media/image9.jpeg"/></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a:xfrm>
            <a:off x="142875" y="3898900"/>
            <a:ext cx="8763000" cy="1077913"/>
          </a:xfrm>
        </p:spPr>
        <p:txBody>
          <a:bodyPr/>
          <a:lstStyle/>
          <a:p>
            <a:pPr eaLnBrk="1" hangingPunct="1">
              <a:lnSpc>
                <a:spcPct val="125000"/>
              </a:lnSpc>
            </a:pPr>
            <a:r>
              <a:rPr lang="zh-TW" altLang="en-CA" sz="4400" smtClean="0">
                <a:solidFill>
                  <a:schemeClr val="accent1"/>
                </a:solidFill>
                <a:latin typeface="SimSun" pitchFamily="2" charset="-122"/>
                <a:ea typeface="SimSun" pitchFamily="2" charset="-122"/>
                <a:cs typeface="Arial" charset="0"/>
              </a:rPr>
              <a:t>社區能源存儲</a:t>
            </a:r>
            <a:endParaRPr lang="zh-CN" sz="4400" smtClean="0">
              <a:solidFill>
                <a:schemeClr val="accent1"/>
              </a:solidFill>
              <a:latin typeface="SimSun" pitchFamily="2" charset="-122"/>
              <a:ea typeface="SimSun" pitchFamily="2" charset="-122"/>
              <a:cs typeface="Arial" charset="0"/>
            </a:endParaRPr>
          </a:p>
        </p:txBody>
      </p:sp>
      <p:sp>
        <p:nvSpPr>
          <p:cNvPr id="13315" name="Subtitle 2"/>
          <p:cNvSpPr txBox="1">
            <a:spLocks/>
          </p:cNvSpPr>
          <p:nvPr/>
        </p:nvSpPr>
        <p:spPr bwMode="auto">
          <a:xfrm>
            <a:off x="1236663" y="5986463"/>
            <a:ext cx="7835900" cy="827087"/>
          </a:xfrm>
          <a:prstGeom prst="rect">
            <a:avLst/>
          </a:prstGeom>
          <a:noFill/>
          <a:ln w="9525">
            <a:noFill/>
            <a:miter lim="800000"/>
            <a:headEnd/>
            <a:tailEnd/>
          </a:ln>
        </p:spPr>
        <p:txBody>
          <a:bodyPr/>
          <a:lstStyle/>
          <a:p>
            <a:pPr>
              <a:buFont typeface="Arial" charset="0"/>
              <a:buNone/>
            </a:pPr>
            <a:r>
              <a:rPr lang="en-US" altLang="zh-CN" sz="1800"/>
              <a:t>                                             </a:t>
            </a:r>
            <a:r>
              <a:rPr lang="en-US" altLang="zh-TW" sz="1800">
                <a:solidFill>
                  <a:schemeClr val="bg1"/>
                </a:solidFill>
              </a:rPr>
              <a:t>Joshua Wong, </a:t>
            </a:r>
            <a:r>
              <a:rPr lang="zh-TW" altLang="en-US" sz="1800">
                <a:solidFill>
                  <a:schemeClr val="bg1"/>
                </a:solidFill>
              </a:rPr>
              <a:t>工程總監</a:t>
            </a:r>
          </a:p>
          <a:p>
            <a:pPr>
              <a:buFont typeface="Arial" charset="0"/>
              <a:buNone/>
            </a:pPr>
            <a:r>
              <a:rPr lang="en-US" altLang="zh-CN" sz="1800">
                <a:solidFill>
                  <a:schemeClr val="bg1"/>
                </a:solidFill>
              </a:rPr>
              <a:t>                                                     </a:t>
            </a:r>
            <a:r>
              <a:rPr lang="en-US" altLang="zh-TW" sz="1800">
                <a:solidFill>
                  <a:schemeClr val="bg1"/>
                </a:solidFill>
              </a:rPr>
              <a:t>2011</a:t>
            </a:r>
            <a:r>
              <a:rPr lang="zh-TW" altLang="en-US" sz="1800">
                <a:solidFill>
                  <a:schemeClr val="bg1"/>
                </a:solidFill>
              </a:rPr>
              <a:t>年</a:t>
            </a:r>
            <a:r>
              <a:rPr lang="en-US" altLang="zh-TW" sz="1800">
                <a:solidFill>
                  <a:schemeClr val="bg1"/>
                </a:solidFill>
              </a:rPr>
              <a:t>6</a:t>
            </a:r>
            <a:r>
              <a:rPr lang="zh-TW" altLang="en-US" sz="1800">
                <a:solidFill>
                  <a:schemeClr val="bg1"/>
                </a:solidFill>
              </a:rPr>
              <a:t>月</a:t>
            </a:r>
            <a:r>
              <a:rPr lang="en-US" altLang="zh-TW" sz="1800">
                <a:solidFill>
                  <a:schemeClr val="bg1"/>
                </a:solidFill>
              </a:rPr>
              <a:t>23</a:t>
            </a:r>
            <a:r>
              <a:rPr lang="zh-TW" altLang="en-US" sz="1800">
                <a:solidFill>
                  <a:schemeClr val="bg1"/>
                </a:solidFill>
              </a:rPr>
              <a:t>日</a:t>
            </a:r>
            <a:endParaRPr lang="zh-CN" sz="1800">
              <a:solidFill>
                <a:schemeClr val="bg1"/>
              </a:solidFill>
            </a:endParaRPr>
          </a:p>
        </p:txBody>
      </p:sp>
      <p:sp>
        <p:nvSpPr>
          <p:cNvPr id="13316" name="Subtitle 4"/>
          <p:cNvSpPr>
            <a:spLocks noGrp="1"/>
          </p:cNvSpPr>
          <p:nvPr>
            <p:ph type="subTitle" idx="1"/>
          </p:nvPr>
        </p:nvSpPr>
        <p:spPr bwMode="auto">
          <a:xfrm>
            <a:off x="190500" y="4975225"/>
            <a:ext cx="8543925" cy="10668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zh-TW" altLang="en-CA" sz="2800" smtClean="0">
                <a:latin typeface="SimSun" pitchFamily="2" charset="-122"/>
                <a:ea typeface="SimSun" pitchFamily="2" charset="-122"/>
              </a:rPr>
              <a:t>新能源時代的關鍵</a:t>
            </a:r>
            <a:endParaRPr lang="zh-CN" sz="2800" smtClean="0">
              <a:latin typeface="SimSun" pitchFamily="2" charset="-122"/>
              <a:ea typeface="SimSun" pitchFamily="2" charset="-122"/>
            </a:endParaRPr>
          </a:p>
        </p:txBody>
      </p:sp>
      <p:pic>
        <p:nvPicPr>
          <p:cNvPr id="6" name="Picture 5" descr="eCamion Background.gif"/>
          <p:cNvPicPr>
            <a:picLocks noChangeAspect="1"/>
          </p:cNvPicPr>
          <p:nvPr/>
        </p:nvPicPr>
        <p:blipFill>
          <a:blip r:embed="rId3" cstate="print"/>
          <a:stretch>
            <a:fillRect/>
          </a:stretch>
        </p:blipFill>
        <p:spPr>
          <a:xfrm>
            <a:off x="431540" y="836712"/>
            <a:ext cx="8229488" cy="288032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Pentagon 21"/>
          <p:cNvSpPr/>
          <p:nvPr/>
        </p:nvSpPr>
        <p:spPr>
          <a:xfrm>
            <a:off x="36512" y="1700213"/>
            <a:ext cx="9144000" cy="4221162"/>
          </a:xfrm>
          <a:prstGeom prst="homePlat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ClrTx/>
              <a:buFontTx/>
              <a:buNone/>
              <a:defRPr/>
            </a:pPr>
            <a:endParaRPr lang="en-CA" altLang="zh-CN" sz="1800">
              <a:solidFill>
                <a:srgbClr val="FFFFFF"/>
              </a:solidFill>
              <a:latin typeface="SimSun" pitchFamily="2" charset="-122"/>
              <a:ea typeface="SimSun" pitchFamily="2" charset="-122"/>
            </a:endParaRPr>
          </a:p>
        </p:txBody>
      </p:sp>
      <p:sp>
        <p:nvSpPr>
          <p:cNvPr id="14339" name="Title 1"/>
          <p:cNvSpPr>
            <a:spLocks noGrp="1"/>
          </p:cNvSpPr>
          <p:nvPr>
            <p:ph type="title"/>
          </p:nvPr>
        </p:nvSpPr>
        <p:spPr>
          <a:xfrm>
            <a:off x="152400" y="134938"/>
            <a:ext cx="6553200" cy="665162"/>
          </a:xfrm>
        </p:spPr>
        <p:txBody>
          <a:bodyPr/>
          <a:lstStyle/>
          <a:p>
            <a:pPr eaLnBrk="1" hangingPunct="1"/>
            <a:r>
              <a:rPr lang="zh-TW" dirty="0" smtClean="0">
                <a:latin typeface="SimSun" pitchFamily="2" charset="-122"/>
                <a:ea typeface="SimSun" pitchFamily="2" charset="-122"/>
                <a:cs typeface="Arial" charset="0"/>
              </a:rPr>
              <a:t>智慧化</a:t>
            </a:r>
            <a:r>
              <a:rPr lang="zh-CN" altLang="en-US" dirty="0" smtClean="0">
                <a:latin typeface="SimSun" pitchFamily="2" charset="-122"/>
                <a:ea typeface="SimSun" pitchFamily="2" charset="-122"/>
                <a:cs typeface="Arial" charset="0"/>
              </a:rPr>
              <a:t>、</a:t>
            </a:r>
            <a:r>
              <a:rPr lang="zh-TW" dirty="0" smtClean="0">
                <a:latin typeface="SimSun" pitchFamily="2" charset="-122"/>
                <a:ea typeface="SimSun" pitchFamily="2" charset="-122"/>
                <a:cs typeface="Arial" charset="0"/>
              </a:rPr>
              <a:t>分散式的能源存儲</a:t>
            </a:r>
            <a:r>
              <a:rPr lang="zh-CN" altLang="en-US" dirty="0" smtClean="0">
                <a:latin typeface="SimSun" pitchFamily="2" charset="-122"/>
                <a:ea typeface="SimSun" pitchFamily="2" charset="-122"/>
                <a:cs typeface="Arial" charset="0"/>
              </a:rPr>
              <a:t>：</a:t>
            </a:r>
            <a:r>
              <a:rPr lang="en-US" altLang="zh-CN" dirty="0" smtClean="0">
                <a:latin typeface="SimSun" pitchFamily="2" charset="-122"/>
                <a:ea typeface="SimSun" pitchFamily="2" charset="-122"/>
                <a:cs typeface="Arial" charset="0"/>
              </a:rPr>
              <a:t/>
            </a:r>
            <a:br>
              <a:rPr lang="en-US" altLang="zh-CN" dirty="0" smtClean="0">
                <a:latin typeface="SimSun" pitchFamily="2" charset="-122"/>
                <a:ea typeface="SimSun" pitchFamily="2" charset="-122"/>
                <a:cs typeface="Arial" charset="0"/>
              </a:rPr>
            </a:br>
            <a:r>
              <a:rPr lang="zh-TW" dirty="0" smtClean="0">
                <a:latin typeface="SimSun" pitchFamily="2" charset="-122"/>
                <a:ea typeface="SimSun" pitchFamily="2" charset="-122"/>
                <a:cs typeface="Arial" charset="0"/>
              </a:rPr>
              <a:t>智慧能源時代的關鍵</a:t>
            </a:r>
            <a:endParaRPr lang="zh-CN" dirty="0" smtClean="0">
              <a:latin typeface="SimSun" pitchFamily="2" charset="-122"/>
              <a:ea typeface="SimSun" pitchFamily="2" charset="-122"/>
              <a:cs typeface="Arial" charset="0"/>
            </a:endParaRPr>
          </a:p>
        </p:txBody>
      </p:sp>
      <p:sp>
        <p:nvSpPr>
          <p:cNvPr id="6" name="Rectangle 5"/>
          <p:cNvSpPr/>
          <p:nvPr/>
        </p:nvSpPr>
        <p:spPr>
          <a:xfrm>
            <a:off x="4032250" y="1763713"/>
            <a:ext cx="2735263" cy="316865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r">
              <a:buClrTx/>
              <a:buFontTx/>
              <a:buNone/>
              <a:defRPr/>
            </a:pPr>
            <a:endParaRPr lang="en-CA" altLang="zh-CN" sz="1400">
              <a:solidFill>
                <a:schemeClr val="tx1"/>
              </a:solidFill>
              <a:latin typeface="SimSun" pitchFamily="2" charset="-122"/>
              <a:ea typeface="SimSun" pitchFamily="2" charset="-122"/>
            </a:endParaRPr>
          </a:p>
        </p:txBody>
      </p:sp>
      <p:sp>
        <p:nvSpPr>
          <p:cNvPr id="11" name="Pentagon 10"/>
          <p:cNvSpPr/>
          <p:nvPr/>
        </p:nvSpPr>
        <p:spPr>
          <a:xfrm>
            <a:off x="4139952" y="2916323"/>
            <a:ext cx="2974640" cy="2697639"/>
          </a:xfrm>
          <a:prstGeom prst="homePlate">
            <a:avLst>
              <a:gd name="adj" fmla="val 23680"/>
            </a:avLst>
          </a:prstGeom>
          <a:gradFill flip="none" rotWithShape="1">
            <a:gsLst>
              <a:gs pos="0">
                <a:srgbClr val="336699">
                  <a:shade val="30000"/>
                  <a:satMod val="115000"/>
                </a:srgbClr>
              </a:gs>
              <a:gs pos="50000">
                <a:srgbClr val="336699">
                  <a:shade val="67500"/>
                  <a:satMod val="115000"/>
                </a:srgbClr>
              </a:gs>
              <a:gs pos="100000">
                <a:srgbClr val="336699">
                  <a:shade val="100000"/>
                  <a:satMod val="115000"/>
                </a:srgbClr>
              </a:gs>
            </a:gsLst>
            <a:lin ang="0" scaled="1"/>
            <a:tileRect/>
          </a:gradFill>
        </p:spPr>
        <p:style>
          <a:lnRef idx="0">
            <a:schemeClr val="accent1"/>
          </a:lnRef>
          <a:fillRef idx="3">
            <a:schemeClr val="accent1"/>
          </a:fillRef>
          <a:effectRef idx="3">
            <a:schemeClr val="accent1"/>
          </a:effectRef>
          <a:fontRef idx="minor">
            <a:schemeClr val="lt1"/>
          </a:fontRef>
        </p:style>
        <p:txBody>
          <a:bodyPr anchor="ctr"/>
          <a:lstStyle/>
          <a:p>
            <a:pPr algn="ctr">
              <a:buNone/>
            </a:pPr>
            <a:r>
              <a:rPr lang="zh-TW" sz="1400" b="1" dirty="0">
                <a:solidFill>
                  <a:schemeClr val="bg1"/>
                </a:solidFill>
                <a:latin typeface="SimSun" pitchFamily="2" charset="-122"/>
                <a:ea typeface="SimSun" pitchFamily="2" charset="-122"/>
              </a:rPr>
              <a:t>技</a:t>
            </a:r>
            <a:r>
              <a:rPr lang="zh-TW" sz="1400" b="1" dirty="0" smtClean="0">
                <a:solidFill>
                  <a:schemeClr val="bg1"/>
                </a:solidFill>
                <a:latin typeface="SimSun" pitchFamily="2" charset="-122"/>
                <a:ea typeface="SimSun" pitchFamily="2" charset="-122"/>
              </a:rPr>
              <a:t>術</a:t>
            </a:r>
            <a:r>
              <a:rPr lang="zh-TW" altLang="en-US" sz="1400" b="1" dirty="0" smtClean="0">
                <a:solidFill>
                  <a:schemeClr val="bg1"/>
                </a:solidFill>
                <a:latin typeface="SimSun" pitchFamily="2" charset="-122"/>
                <a:ea typeface="SimSun" pitchFamily="2" charset="-122"/>
              </a:rPr>
              <a:t>關鍵</a:t>
            </a:r>
            <a:endParaRPr lang="zh-TW" altLang="en-US" sz="1400" b="1" dirty="0">
              <a:solidFill>
                <a:schemeClr val="bg1"/>
              </a:solidFill>
              <a:latin typeface="SimSun" pitchFamily="2" charset="-122"/>
              <a:ea typeface="SimSun" pitchFamily="2" charset="-122"/>
            </a:endParaRPr>
          </a:p>
          <a:p>
            <a:pPr marL="361950" indent="-276225">
              <a:buFont typeface="Arial" charset="0"/>
              <a:buNone/>
            </a:pPr>
            <a:r>
              <a:rPr lang="en-US" altLang="zh-TW" sz="1400" b="1" i="1" dirty="0">
                <a:solidFill>
                  <a:srgbClr val="FFFF00"/>
                </a:solidFill>
                <a:latin typeface="SimSun" pitchFamily="2" charset="-122"/>
                <a:ea typeface="SimSun" pitchFamily="2" charset="-122"/>
              </a:rPr>
              <a:t>1</a:t>
            </a:r>
            <a:r>
              <a:rPr lang="en-US" altLang="zh-TW" sz="1400" b="1" i="1" dirty="0" smtClean="0">
                <a:solidFill>
                  <a:srgbClr val="FFFF00"/>
                </a:solidFill>
                <a:latin typeface="SimSun" pitchFamily="2" charset="-122"/>
                <a:ea typeface="SimSun" pitchFamily="2" charset="-122"/>
              </a:rPr>
              <a:t>.	</a:t>
            </a:r>
            <a:r>
              <a:rPr lang="zh-TW" altLang="en-US" sz="1400" b="1" i="1" dirty="0" smtClean="0">
                <a:solidFill>
                  <a:srgbClr val="FFFF00"/>
                </a:solidFill>
                <a:latin typeface="SimSun" pitchFamily="2" charset="-122"/>
                <a:ea typeface="SimSun" pitchFamily="2" charset="-122"/>
              </a:rPr>
              <a:t>分</a:t>
            </a:r>
            <a:r>
              <a:rPr lang="zh-TW" altLang="en-US" sz="1400" b="1" i="1" dirty="0">
                <a:solidFill>
                  <a:srgbClr val="FFFF00"/>
                </a:solidFill>
                <a:latin typeface="SimSun" pitchFamily="2" charset="-122"/>
                <a:ea typeface="SimSun" pitchFamily="2" charset="-122"/>
              </a:rPr>
              <a:t>散式智慧</a:t>
            </a:r>
            <a:r>
              <a:rPr lang="zh-TW" altLang="en-US" sz="1400" b="1" dirty="0">
                <a:solidFill>
                  <a:schemeClr val="bg1"/>
                </a:solidFill>
                <a:latin typeface="SimSun" pitchFamily="2" charset="-122"/>
                <a:ea typeface="SimSun" pitchFamily="2" charset="-122"/>
              </a:rPr>
              <a:t> </a:t>
            </a:r>
            <a:r>
              <a:rPr lang="en-US" altLang="zh-TW" sz="1400" dirty="0">
                <a:solidFill>
                  <a:schemeClr val="bg1"/>
                </a:solidFill>
                <a:latin typeface="SimSun" pitchFamily="2" charset="-122"/>
                <a:ea typeface="SimSun" pitchFamily="2" charset="-122"/>
              </a:rPr>
              <a:t>– </a:t>
            </a:r>
            <a:r>
              <a:rPr lang="zh-TW" altLang="en-US" sz="1400" dirty="0">
                <a:solidFill>
                  <a:schemeClr val="bg1"/>
                </a:solidFill>
                <a:latin typeface="SimSun" pitchFamily="2" charset="-122"/>
                <a:ea typeface="SimSun" pitchFamily="2" charset="-122"/>
              </a:rPr>
              <a:t>智慧電</a:t>
            </a:r>
            <a:r>
              <a:rPr lang="zh-TW" altLang="en-US" sz="1400" dirty="0" smtClean="0">
                <a:solidFill>
                  <a:schemeClr val="bg1"/>
                </a:solidFill>
                <a:latin typeface="SimSun" pitchFamily="2" charset="-122"/>
                <a:ea typeface="SimSun" pitchFamily="2" charset="-122"/>
              </a:rPr>
              <a:t>網決</a:t>
            </a:r>
            <a:r>
              <a:rPr lang="zh-TW" altLang="en-US" sz="1400" dirty="0">
                <a:solidFill>
                  <a:schemeClr val="bg1"/>
                </a:solidFill>
                <a:latin typeface="SimSun" pitchFamily="2" charset="-122"/>
                <a:ea typeface="SimSun" pitchFamily="2" charset="-122"/>
              </a:rPr>
              <a:t>策與整合基礎</a:t>
            </a:r>
            <a:endParaRPr lang="zh-TW" altLang="en-US" sz="1400" b="1" i="1" dirty="0">
              <a:solidFill>
                <a:schemeClr val="bg1"/>
              </a:solidFill>
              <a:latin typeface="SimSun" pitchFamily="2" charset="-122"/>
              <a:ea typeface="SimSun" pitchFamily="2" charset="-122"/>
            </a:endParaRPr>
          </a:p>
          <a:p>
            <a:pPr marL="361950" indent="-276225">
              <a:buFont typeface="Arial" charset="0"/>
              <a:buNone/>
            </a:pPr>
            <a:r>
              <a:rPr lang="en-US" altLang="zh-TW" sz="1400" b="1" i="1" dirty="0">
                <a:solidFill>
                  <a:srgbClr val="FFFF00"/>
                </a:solidFill>
                <a:latin typeface="SimSun" pitchFamily="2" charset="-122"/>
                <a:ea typeface="SimSun" pitchFamily="2" charset="-122"/>
              </a:rPr>
              <a:t>2</a:t>
            </a:r>
            <a:r>
              <a:rPr lang="en-US" altLang="zh-TW" sz="1400" b="1" i="1" dirty="0" smtClean="0">
                <a:solidFill>
                  <a:srgbClr val="FFFF00"/>
                </a:solidFill>
                <a:latin typeface="SimSun" pitchFamily="2" charset="-122"/>
                <a:ea typeface="SimSun" pitchFamily="2" charset="-122"/>
              </a:rPr>
              <a:t>.	</a:t>
            </a:r>
            <a:r>
              <a:rPr lang="zh-TW" altLang="en-US" sz="1400" b="1" i="1" dirty="0" smtClean="0">
                <a:solidFill>
                  <a:srgbClr val="FFFF00"/>
                </a:solidFill>
                <a:latin typeface="SimSun" pitchFamily="2" charset="-122"/>
                <a:ea typeface="SimSun" pitchFamily="2" charset="-122"/>
              </a:rPr>
              <a:t>分</a:t>
            </a:r>
            <a:r>
              <a:rPr lang="zh-TW" altLang="en-US" sz="1400" b="1" i="1" dirty="0">
                <a:solidFill>
                  <a:srgbClr val="FFFF00"/>
                </a:solidFill>
                <a:latin typeface="SimSun" pitchFamily="2" charset="-122"/>
                <a:ea typeface="SimSun" pitchFamily="2" charset="-122"/>
              </a:rPr>
              <a:t>散式能源</a:t>
            </a:r>
            <a:r>
              <a:rPr lang="zh-TW" altLang="en-US" sz="1400" b="1" i="1" dirty="0">
                <a:solidFill>
                  <a:schemeClr val="bg1"/>
                </a:solidFill>
                <a:latin typeface="SimSun" pitchFamily="2" charset="-122"/>
                <a:ea typeface="SimSun" pitchFamily="2" charset="-122"/>
              </a:rPr>
              <a:t> </a:t>
            </a:r>
            <a:r>
              <a:rPr lang="en-US" altLang="zh-TW" sz="1400" dirty="0">
                <a:solidFill>
                  <a:schemeClr val="bg1"/>
                </a:solidFill>
                <a:latin typeface="SimSun" pitchFamily="2" charset="-122"/>
                <a:ea typeface="SimSun" pitchFamily="2" charset="-122"/>
              </a:rPr>
              <a:t>– </a:t>
            </a:r>
            <a:r>
              <a:rPr lang="zh-TW" altLang="en-US" sz="1400" dirty="0">
                <a:solidFill>
                  <a:schemeClr val="bg1"/>
                </a:solidFill>
                <a:latin typeface="SimSun" pitchFamily="2" charset="-122"/>
                <a:ea typeface="SimSun" pitchFamily="2" charset="-122"/>
              </a:rPr>
              <a:t>供應、需求與存儲資源， 擁有智慧化且受條件限制的能源控制機構</a:t>
            </a:r>
            <a:endParaRPr lang="zh-CN" sz="1400" dirty="0">
              <a:solidFill>
                <a:schemeClr val="bg1"/>
              </a:solidFill>
              <a:latin typeface="SimSun" pitchFamily="2" charset="-122"/>
              <a:ea typeface="SimSun" pitchFamily="2" charset="-122"/>
            </a:endParaRPr>
          </a:p>
        </p:txBody>
      </p:sp>
      <p:sp>
        <p:nvSpPr>
          <p:cNvPr id="19" name="Pentagon 18"/>
          <p:cNvSpPr/>
          <p:nvPr/>
        </p:nvSpPr>
        <p:spPr>
          <a:xfrm>
            <a:off x="359532" y="2088232"/>
            <a:ext cx="6768752" cy="670384"/>
          </a:xfrm>
          <a:prstGeom prst="homePlate">
            <a:avLst>
              <a:gd name="adj" fmla="val 39610"/>
            </a:avLst>
          </a:prstGeom>
          <a:gradFill flip="none" rotWithShape="1">
            <a:gsLst>
              <a:gs pos="0">
                <a:srgbClr val="336699">
                  <a:shade val="30000"/>
                  <a:satMod val="115000"/>
                </a:srgbClr>
              </a:gs>
              <a:gs pos="50000">
                <a:srgbClr val="336699">
                  <a:shade val="67500"/>
                  <a:satMod val="115000"/>
                </a:srgbClr>
              </a:gs>
              <a:gs pos="100000">
                <a:srgbClr val="336699">
                  <a:shade val="100000"/>
                  <a:satMod val="115000"/>
                </a:srgbClr>
              </a:gs>
            </a:gsLst>
            <a:lin ang="0" scaled="1"/>
            <a:tileRect/>
          </a:gradFill>
        </p:spPr>
        <p:style>
          <a:lnRef idx="0">
            <a:schemeClr val="accent1"/>
          </a:lnRef>
          <a:fillRef idx="3">
            <a:schemeClr val="accent1"/>
          </a:fillRef>
          <a:effectRef idx="3">
            <a:schemeClr val="accent1"/>
          </a:effectRef>
          <a:fontRef idx="minor">
            <a:schemeClr val="lt1"/>
          </a:fontRef>
        </p:style>
        <p:txBody>
          <a:bodyPr anchor="ctr"/>
          <a:lstStyle/>
          <a:p>
            <a:pPr marL="85725" indent="-263525" algn="ctr">
              <a:buClrTx/>
              <a:buFontTx/>
              <a:buNone/>
            </a:pPr>
            <a:r>
              <a:rPr lang="zh-TW" altLang="en-US" sz="1400" b="1">
                <a:solidFill>
                  <a:schemeClr val="bg1"/>
                </a:solidFill>
                <a:latin typeface="SimSun" pitchFamily="2" charset="-122"/>
                <a:ea typeface="SimSun" pitchFamily="2" charset="-122"/>
              </a:rPr>
              <a:t>基礎技術</a:t>
            </a:r>
            <a:endParaRPr lang="zh-TW" altLang="zh-CN" sz="1400" b="1">
              <a:solidFill>
                <a:schemeClr val="bg1"/>
              </a:solidFill>
              <a:latin typeface="SimSun" pitchFamily="2" charset="-122"/>
              <a:ea typeface="SimSun" pitchFamily="2" charset="-122"/>
            </a:endParaRPr>
          </a:p>
          <a:p>
            <a:pPr marL="85725" indent="-263525" algn="ctr">
              <a:buClrTx/>
              <a:buFontTx/>
              <a:buNone/>
            </a:pPr>
            <a:r>
              <a:rPr lang="zh-TW" altLang="en-US" sz="1400">
                <a:solidFill>
                  <a:schemeClr val="bg1"/>
                </a:solidFill>
                <a:latin typeface="SimSun" pitchFamily="2" charset="-122"/>
                <a:ea typeface="SimSun" pitchFamily="2" charset="-122"/>
              </a:rPr>
              <a:t>電力</a:t>
            </a:r>
            <a:r>
              <a:rPr lang="en-US" altLang="zh-TW" sz="1400">
                <a:solidFill>
                  <a:schemeClr val="bg1"/>
                </a:solidFill>
                <a:latin typeface="SimSun" pitchFamily="2" charset="-122"/>
                <a:ea typeface="SimSun" pitchFamily="2" charset="-122"/>
              </a:rPr>
              <a:t>/</a:t>
            </a:r>
            <a:r>
              <a:rPr lang="zh-TW" altLang="en-US" sz="1400">
                <a:solidFill>
                  <a:schemeClr val="bg1"/>
                </a:solidFill>
                <a:latin typeface="SimSun" pitchFamily="2" charset="-122"/>
                <a:ea typeface="SimSun" pitchFamily="2" charset="-122"/>
              </a:rPr>
              <a:t>電子、電信、資訊技術，運輸技術</a:t>
            </a:r>
            <a:endParaRPr lang="en-US" altLang="zh-CN" sz="1400">
              <a:solidFill>
                <a:schemeClr val="bg1"/>
              </a:solidFill>
              <a:latin typeface="SimSun" pitchFamily="2" charset="-122"/>
              <a:ea typeface="SimSun" pitchFamily="2" charset="-122"/>
            </a:endParaRPr>
          </a:p>
        </p:txBody>
      </p:sp>
      <p:sp>
        <p:nvSpPr>
          <p:cNvPr id="20" name="Pentagon 19"/>
          <p:cNvSpPr/>
          <p:nvPr/>
        </p:nvSpPr>
        <p:spPr>
          <a:xfrm>
            <a:off x="348420" y="2929024"/>
            <a:ext cx="3672407" cy="2672916"/>
          </a:xfrm>
          <a:prstGeom prst="homePlate">
            <a:avLst>
              <a:gd name="adj" fmla="val 15819"/>
            </a:avLst>
          </a:prstGeom>
          <a:gradFill flip="none" rotWithShape="1">
            <a:gsLst>
              <a:gs pos="0">
                <a:srgbClr val="336699">
                  <a:shade val="30000"/>
                  <a:satMod val="115000"/>
                </a:srgbClr>
              </a:gs>
              <a:gs pos="50000">
                <a:srgbClr val="336699">
                  <a:shade val="67500"/>
                  <a:satMod val="115000"/>
                </a:srgbClr>
              </a:gs>
              <a:gs pos="100000">
                <a:srgbClr val="336699">
                  <a:shade val="100000"/>
                  <a:satMod val="115000"/>
                </a:srgbClr>
              </a:gs>
            </a:gsLst>
            <a:lin ang="0" scaled="1"/>
            <a:tileRect/>
          </a:gradFill>
        </p:spPr>
        <p:style>
          <a:lnRef idx="0">
            <a:schemeClr val="accent1"/>
          </a:lnRef>
          <a:fillRef idx="3">
            <a:schemeClr val="accent1"/>
          </a:fillRef>
          <a:effectRef idx="3">
            <a:schemeClr val="accent1"/>
          </a:effectRef>
          <a:fontRef idx="minor">
            <a:schemeClr val="lt1"/>
          </a:fontRef>
        </p:style>
        <p:txBody>
          <a:bodyPr anchor="ctr"/>
          <a:lstStyle/>
          <a:p>
            <a:pPr marL="85725" indent="-263525" algn="ctr">
              <a:buFont typeface="Arial" charset="0"/>
              <a:buNone/>
            </a:pPr>
            <a:r>
              <a:rPr lang="zh-TW" altLang="en-US" sz="1400" b="1" dirty="0">
                <a:solidFill>
                  <a:schemeClr val="bg1"/>
                </a:solidFill>
                <a:latin typeface="SimSun" pitchFamily="2" charset="-122"/>
                <a:ea typeface="SimSun" pitchFamily="2" charset="-122"/>
              </a:rPr>
              <a:t>產業推動因素</a:t>
            </a:r>
            <a:endParaRPr lang="zh-TW" altLang="en-US" sz="1400" dirty="0">
              <a:solidFill>
                <a:schemeClr val="bg1"/>
              </a:solidFill>
              <a:latin typeface="SimSun" pitchFamily="2" charset="-122"/>
              <a:ea typeface="SimSun" pitchFamily="2" charset="-122"/>
            </a:endParaRPr>
          </a:p>
          <a:p>
            <a:pPr marL="85725" indent="-263525" algn="ctr">
              <a:buFont typeface="Arial" charset="0"/>
              <a:buNone/>
            </a:pPr>
            <a:r>
              <a:rPr lang="zh-TW" altLang="en-US" sz="1400" dirty="0">
                <a:solidFill>
                  <a:schemeClr val="bg1"/>
                </a:solidFill>
                <a:latin typeface="SimSun" pitchFamily="2" charset="-122"/>
                <a:ea typeface="SimSun" pitchFamily="2" charset="-122"/>
              </a:rPr>
              <a:t>立法與法規</a:t>
            </a:r>
          </a:p>
          <a:p>
            <a:pPr marL="85725" indent="-263525" algn="ctr">
              <a:buFont typeface="Arial" charset="0"/>
              <a:buNone/>
            </a:pPr>
            <a:r>
              <a:rPr lang="zh-TW" altLang="en-US" sz="1400" dirty="0">
                <a:solidFill>
                  <a:schemeClr val="bg1"/>
                </a:solidFill>
                <a:latin typeface="SimSun" pitchFamily="2" charset="-122"/>
                <a:ea typeface="SimSun" pitchFamily="2" charset="-122"/>
              </a:rPr>
              <a:t>環保，可持續性</a:t>
            </a:r>
          </a:p>
          <a:p>
            <a:pPr marL="85725" indent="-263525" algn="ctr">
              <a:buFont typeface="Arial" charset="0"/>
              <a:buNone/>
            </a:pPr>
            <a:r>
              <a:rPr lang="zh-TW" altLang="en-US" sz="1400" dirty="0">
                <a:solidFill>
                  <a:schemeClr val="bg1"/>
                </a:solidFill>
                <a:latin typeface="SimSun" pitchFamily="2" charset="-122"/>
                <a:ea typeface="SimSun" pitchFamily="2" charset="-122"/>
              </a:rPr>
              <a:t>日益老化的基礎設施、資產的利用、需求</a:t>
            </a:r>
            <a:endParaRPr lang="zh-TW" altLang="zh-CN" sz="1400" dirty="0">
              <a:solidFill>
                <a:schemeClr val="bg1"/>
              </a:solidFill>
              <a:latin typeface="SimSun" pitchFamily="2" charset="-122"/>
              <a:ea typeface="SimSun" pitchFamily="2" charset="-122"/>
            </a:endParaRPr>
          </a:p>
          <a:p>
            <a:pPr marL="85725" indent="-263525" algn="ctr">
              <a:buFont typeface="Arial" charset="0"/>
              <a:buNone/>
            </a:pPr>
            <a:r>
              <a:rPr lang="zh-TW" altLang="en-US" sz="1400" dirty="0">
                <a:solidFill>
                  <a:schemeClr val="bg1"/>
                </a:solidFill>
                <a:latin typeface="SimSun" pitchFamily="2" charset="-122"/>
                <a:ea typeface="SimSun" pitchFamily="2" charset="-122"/>
              </a:rPr>
              <a:t>增長、產能的限制</a:t>
            </a:r>
          </a:p>
          <a:p>
            <a:pPr marL="85725" indent="-263525" algn="ctr">
              <a:buFont typeface="Arial" charset="0"/>
              <a:buNone/>
            </a:pPr>
            <a:r>
              <a:rPr lang="zh-TW" altLang="en-US" sz="1400" dirty="0">
                <a:solidFill>
                  <a:schemeClr val="bg1"/>
                </a:solidFill>
                <a:latin typeface="SimSun" pitchFamily="2" charset="-122"/>
                <a:ea typeface="SimSun" pitchFamily="2" charset="-122"/>
              </a:rPr>
              <a:t>數碼等級的電能品質</a:t>
            </a:r>
          </a:p>
          <a:p>
            <a:pPr marL="85725" indent="-263525" algn="ctr">
              <a:buFont typeface="Arial" charset="0"/>
              <a:buNone/>
            </a:pPr>
            <a:r>
              <a:rPr lang="zh-TW" altLang="en-US" sz="1400" dirty="0">
                <a:solidFill>
                  <a:schemeClr val="bg1"/>
                </a:solidFill>
                <a:latin typeface="SimSun" pitchFamily="2" charset="-122"/>
                <a:ea typeface="SimSun" pitchFamily="2" charset="-122"/>
              </a:rPr>
              <a:t>客戶控制，分時電價</a:t>
            </a:r>
          </a:p>
          <a:p>
            <a:pPr marL="85725" indent="-263525" algn="ctr">
              <a:buFont typeface="Arial" charset="0"/>
              <a:buNone/>
            </a:pPr>
            <a:r>
              <a:rPr lang="zh-TW" altLang="en-US" sz="1400" dirty="0">
                <a:solidFill>
                  <a:schemeClr val="bg1"/>
                </a:solidFill>
                <a:latin typeface="SimSun" pitchFamily="2" charset="-122"/>
                <a:ea typeface="SimSun" pitchFamily="2" charset="-122"/>
              </a:rPr>
              <a:t>雙向電流</a:t>
            </a:r>
          </a:p>
          <a:p>
            <a:pPr marL="85725" indent="-263525" algn="ctr">
              <a:buFont typeface="Arial" charset="0"/>
              <a:buNone/>
            </a:pPr>
            <a:r>
              <a:rPr lang="zh-TW" altLang="en-US" sz="1400" dirty="0">
                <a:solidFill>
                  <a:schemeClr val="bg1"/>
                </a:solidFill>
                <a:latin typeface="SimSun" pitchFamily="2" charset="-122"/>
                <a:ea typeface="SimSun" pitchFamily="2" charset="-122"/>
              </a:rPr>
              <a:t>供應</a:t>
            </a:r>
            <a:r>
              <a:rPr lang="en-US" altLang="zh-TW" sz="1400" dirty="0">
                <a:solidFill>
                  <a:schemeClr val="bg1"/>
                </a:solidFill>
                <a:latin typeface="SimSun" pitchFamily="2" charset="-122"/>
                <a:ea typeface="SimSun" pitchFamily="2" charset="-122"/>
              </a:rPr>
              <a:t>/</a:t>
            </a:r>
            <a:r>
              <a:rPr lang="zh-TW" altLang="en-US" sz="1400" dirty="0">
                <a:solidFill>
                  <a:schemeClr val="bg1"/>
                </a:solidFill>
                <a:latin typeface="SimSun" pitchFamily="2" charset="-122"/>
                <a:ea typeface="SimSun" pitchFamily="2" charset="-122"/>
              </a:rPr>
              <a:t>需求的間歇性</a:t>
            </a:r>
          </a:p>
          <a:p>
            <a:pPr marL="85725" indent="-263525" algn="ctr">
              <a:buFont typeface="Arial" charset="0"/>
              <a:buNone/>
            </a:pPr>
            <a:r>
              <a:rPr lang="zh-TW" altLang="en-US" sz="1400" dirty="0">
                <a:solidFill>
                  <a:schemeClr val="bg1"/>
                </a:solidFill>
                <a:latin typeface="SimSun" pitchFamily="2" charset="-122"/>
                <a:ea typeface="SimSun" pitchFamily="2" charset="-122"/>
              </a:rPr>
              <a:t>分散式發電，電動車</a:t>
            </a:r>
          </a:p>
          <a:p>
            <a:pPr marL="85725" indent="-263525" algn="ctr">
              <a:buFont typeface="Arial" charset="0"/>
              <a:buNone/>
            </a:pPr>
            <a:r>
              <a:rPr lang="zh-TW" altLang="en-US" sz="1400" dirty="0">
                <a:solidFill>
                  <a:schemeClr val="bg1"/>
                </a:solidFill>
                <a:latin typeface="SimSun" pitchFamily="2" charset="-122"/>
                <a:ea typeface="SimSun" pitchFamily="2" charset="-122"/>
              </a:rPr>
              <a:t>客戶選擇與控制</a:t>
            </a:r>
            <a:endParaRPr lang="zh-CN" altLang="en-US" sz="1400" dirty="0">
              <a:solidFill>
                <a:schemeClr val="bg1"/>
              </a:solidFill>
              <a:latin typeface="SimSun" pitchFamily="2" charset="-122"/>
              <a:ea typeface="SimSun" pitchFamily="2" charset="-122"/>
            </a:endParaRPr>
          </a:p>
        </p:txBody>
      </p:sp>
      <p:sp>
        <p:nvSpPr>
          <p:cNvPr id="21" name="Rounded Rectangle 20"/>
          <p:cNvSpPr/>
          <p:nvPr/>
        </p:nvSpPr>
        <p:spPr>
          <a:xfrm>
            <a:off x="7236296" y="2772308"/>
            <a:ext cx="1584176" cy="1980220"/>
          </a:xfrm>
          <a:prstGeom prst="roundRect">
            <a:avLst/>
          </a:prstGeom>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lin ang="18900000" scaled="1"/>
            <a:tileRect/>
          </a:gradFill>
        </p:spPr>
        <p:style>
          <a:lnRef idx="0">
            <a:schemeClr val="accent3"/>
          </a:lnRef>
          <a:fillRef idx="3">
            <a:schemeClr val="accent3"/>
          </a:fillRef>
          <a:effectRef idx="3">
            <a:schemeClr val="accent3"/>
          </a:effectRef>
          <a:fontRef idx="minor">
            <a:schemeClr val="lt1"/>
          </a:fontRef>
        </p:style>
        <p:txBody>
          <a:bodyPr anchor="ctr"/>
          <a:lstStyle/>
          <a:p>
            <a:pPr algn="ctr">
              <a:buClrTx/>
              <a:buFontTx/>
              <a:buNone/>
            </a:pPr>
            <a:r>
              <a:rPr lang="zh-TW" sz="1800" b="1">
                <a:solidFill>
                  <a:schemeClr val="bg1"/>
                </a:solidFill>
                <a:latin typeface="SimSun" pitchFamily="2" charset="-122"/>
                <a:ea typeface="SimSun" pitchFamily="2" charset="-122"/>
              </a:rPr>
              <a:t>智能能源</a:t>
            </a:r>
            <a:endParaRPr lang="zh-CN" sz="1800" b="1">
              <a:solidFill>
                <a:schemeClr val="bg1"/>
              </a:solidFill>
              <a:latin typeface="SimSun" pitchFamily="2" charset="-122"/>
              <a:ea typeface="SimSun"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childTnLst>
                                </p:cTn>
                              </p:par>
                              <p:par>
                                <p:cTn id="8" presetID="10" presetClass="entr" presetSubtype="0" fill="hold"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1000"/>
                                        <p:tgtEl>
                                          <p:spTgt spid="2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1000"/>
                                        <p:tgtEl>
                                          <p:spTgt spid="1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fade">
                                      <p:cBhvr>
                                        <p:cTn id="20" dur="1000"/>
                                        <p:tgtEl>
                                          <p:spTgt spid="20"/>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val 11"/>
          <p:cNvSpPr/>
          <p:nvPr/>
        </p:nvSpPr>
        <p:spPr>
          <a:xfrm>
            <a:off x="3635896" y="3068960"/>
            <a:ext cx="1476164" cy="1476164"/>
          </a:xfrm>
          <a:prstGeom prst="ellipse">
            <a:avLst/>
          </a:prstGeom>
          <a:gradFill flip="none" rotWithShape="1">
            <a:gsLst>
              <a:gs pos="0">
                <a:schemeClr val="accent5"/>
              </a:gs>
              <a:gs pos="38000">
                <a:schemeClr val="accent5">
                  <a:shade val="93000"/>
                  <a:satMod val="130000"/>
                </a:schemeClr>
              </a:gs>
              <a:gs pos="68000">
                <a:schemeClr val="bg1">
                  <a:alpha val="0"/>
                </a:schemeClr>
              </a:gs>
            </a:gsLst>
            <a:path path="circle">
              <a:fillToRect l="50000" t="50000" r="50000" b="50000"/>
            </a:path>
            <a:tileRect/>
          </a:gradFill>
          <a:ln>
            <a:noFill/>
          </a:ln>
        </p:spPr>
        <p:style>
          <a:lnRef idx="1">
            <a:schemeClr val="accent5"/>
          </a:lnRef>
          <a:fillRef idx="3">
            <a:schemeClr val="accent5"/>
          </a:fillRef>
          <a:effectRef idx="2">
            <a:schemeClr val="accent5"/>
          </a:effectRef>
          <a:fontRef idx="minor">
            <a:schemeClr val="lt1"/>
          </a:fontRef>
        </p:style>
        <p:txBody>
          <a:bodyPr anchor="ctr"/>
          <a:lstStyle/>
          <a:p>
            <a:pPr algn="ctr">
              <a:buClrTx/>
              <a:buFontTx/>
              <a:buNone/>
              <a:defRPr/>
            </a:pPr>
            <a:r>
              <a:rPr lang="zh-CN" altLang="en-US" sz="1400" b="1">
                <a:solidFill>
                  <a:srgbClr val="FFFFFF"/>
                </a:solidFill>
                <a:latin typeface="SimSun" pitchFamily="2" charset="-122"/>
                <a:ea typeface="SimSun" pitchFamily="2" charset="-122"/>
              </a:rPr>
              <a:t>社区</a:t>
            </a:r>
          </a:p>
          <a:p>
            <a:pPr algn="ctr">
              <a:buClrTx/>
              <a:buFontTx/>
              <a:buNone/>
              <a:defRPr/>
            </a:pPr>
            <a:r>
              <a:rPr lang="zh-CN" altLang="en-US" sz="1400" b="1">
                <a:solidFill>
                  <a:srgbClr val="FFFFFF"/>
                </a:solidFill>
                <a:latin typeface="SimSun" pitchFamily="2" charset="-122"/>
                <a:ea typeface="SimSun" pitchFamily="2" charset="-122"/>
              </a:rPr>
              <a:t>能源存储</a:t>
            </a:r>
            <a:endParaRPr lang="zh-CN" sz="1400">
              <a:solidFill>
                <a:srgbClr val="FFFFFF"/>
              </a:solidFill>
              <a:latin typeface="SimSun" pitchFamily="2" charset="-122"/>
              <a:ea typeface="SimSun" pitchFamily="2" charset="-122"/>
            </a:endParaRPr>
          </a:p>
        </p:txBody>
      </p:sp>
      <p:sp>
        <p:nvSpPr>
          <p:cNvPr id="20" name="Down Arrow 19"/>
          <p:cNvSpPr/>
          <p:nvPr/>
        </p:nvSpPr>
        <p:spPr>
          <a:xfrm>
            <a:off x="4248150" y="1557338"/>
            <a:ext cx="287338" cy="539750"/>
          </a:xfrm>
          <a:prstGeom prst="downArrow">
            <a:avLst>
              <a:gd name="adj1" fmla="val 63228"/>
              <a:gd name="adj2" fmla="val 53307"/>
            </a:avLst>
          </a:prstGeom>
          <a:solidFill>
            <a:schemeClr val="bg1">
              <a:lumMod val="7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buClrTx/>
              <a:buFontTx/>
              <a:buNone/>
              <a:defRPr/>
            </a:pPr>
            <a:endParaRPr lang="en-CA" altLang="zh-CN" sz="1800">
              <a:solidFill>
                <a:srgbClr val="FFFFFF"/>
              </a:solidFill>
              <a:latin typeface="SimSun" pitchFamily="2" charset="-122"/>
              <a:ea typeface="SimSun" pitchFamily="2" charset="-122"/>
            </a:endParaRPr>
          </a:p>
        </p:txBody>
      </p:sp>
      <p:sp>
        <p:nvSpPr>
          <p:cNvPr id="15366" name="Title 1"/>
          <p:cNvSpPr>
            <a:spLocks noGrp="1"/>
          </p:cNvSpPr>
          <p:nvPr>
            <p:ph type="title"/>
          </p:nvPr>
        </p:nvSpPr>
        <p:spPr>
          <a:xfrm>
            <a:off x="152400" y="205966"/>
            <a:ext cx="6553200" cy="666750"/>
          </a:xfrm>
        </p:spPr>
        <p:txBody>
          <a:bodyPr/>
          <a:lstStyle/>
          <a:p>
            <a:pPr eaLnBrk="1" hangingPunct="1"/>
            <a:r>
              <a:rPr lang="zh-TW" dirty="0" smtClean="0">
                <a:latin typeface="SimSun" pitchFamily="2" charset="-122"/>
                <a:ea typeface="SimSun" pitchFamily="2" charset="-122"/>
                <a:cs typeface="Arial" charset="0"/>
              </a:rPr>
              <a:t>分散式能源存儲如何適應智慧能源生態系統</a:t>
            </a:r>
            <a:endParaRPr lang="zh-CN" dirty="0" smtClean="0">
              <a:latin typeface="SimSun" pitchFamily="2" charset="-122"/>
              <a:ea typeface="SimSun" pitchFamily="2" charset="-122"/>
              <a:cs typeface="Arial" charset="0"/>
            </a:endParaRPr>
          </a:p>
        </p:txBody>
      </p:sp>
      <p:graphicFrame>
        <p:nvGraphicFramePr>
          <p:cNvPr id="8" name="Diagram 7"/>
          <p:cNvGraphicFramePr/>
          <p:nvPr/>
        </p:nvGraphicFramePr>
        <p:xfrm>
          <a:off x="1979712" y="2168860"/>
          <a:ext cx="4799856" cy="33079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6" name="Rounded Rectangle 15"/>
          <p:cNvSpPr/>
          <p:nvPr/>
        </p:nvSpPr>
        <p:spPr>
          <a:xfrm>
            <a:off x="3167063" y="1016000"/>
            <a:ext cx="2484437" cy="757238"/>
          </a:xfrm>
          <a:prstGeom prst="roundRect">
            <a:avLst/>
          </a:prstGeom>
          <a:gradFill flip="none" rotWithShape="1">
            <a:gsLst>
              <a:gs pos="0">
                <a:srgbClr val="7D7447"/>
              </a:gs>
              <a:gs pos="50000">
                <a:schemeClr val="bg2">
                  <a:lumMod val="50000"/>
                  <a:shade val="67500"/>
                  <a:satMod val="115000"/>
                </a:schemeClr>
              </a:gs>
              <a:gs pos="100000">
                <a:schemeClr val="bg2">
                  <a:lumMod val="50000"/>
                  <a:shade val="100000"/>
                  <a:satMod val="115000"/>
                </a:schemeClr>
              </a:gs>
            </a:gsLst>
            <a:lin ang="16200000" scaled="1"/>
            <a:tileRect/>
          </a:gradFill>
          <a:ln>
            <a:noFill/>
          </a:ln>
        </p:spPr>
        <p:style>
          <a:lnRef idx="1">
            <a:schemeClr val="dk1"/>
          </a:lnRef>
          <a:fillRef idx="3">
            <a:schemeClr val="dk1"/>
          </a:fillRef>
          <a:effectRef idx="2">
            <a:schemeClr val="dk1"/>
          </a:effectRef>
          <a:fontRef idx="minor">
            <a:schemeClr val="lt1"/>
          </a:fontRef>
        </p:style>
        <p:txBody>
          <a:bodyPr anchor="ctr"/>
          <a:lstStyle/>
          <a:p>
            <a:pPr algn="ctr">
              <a:buClrTx/>
              <a:buFontTx/>
              <a:buNone/>
            </a:pPr>
            <a:r>
              <a:rPr lang="zh-TW" sz="1600" b="1" dirty="0">
                <a:solidFill>
                  <a:schemeClr val="bg1"/>
                </a:solidFill>
                <a:latin typeface="SimSun" pitchFamily="2" charset="-122"/>
                <a:ea typeface="SimSun" pitchFamily="2" charset="-122"/>
              </a:rPr>
              <a:t>集中發電與輸電</a:t>
            </a:r>
            <a:endParaRPr lang="zh-CN" sz="1600" b="1" dirty="0">
              <a:solidFill>
                <a:schemeClr val="bg1"/>
              </a:solidFill>
              <a:latin typeface="SimSun" pitchFamily="2" charset="-122"/>
              <a:ea typeface="SimSun" pitchFamily="2" charset="-122"/>
            </a:endParaRPr>
          </a:p>
        </p:txBody>
      </p:sp>
      <p:sp>
        <p:nvSpPr>
          <p:cNvPr id="21" name="Rounded Rectangle 20"/>
          <p:cNvSpPr/>
          <p:nvPr/>
        </p:nvSpPr>
        <p:spPr>
          <a:xfrm>
            <a:off x="5184018" y="1952625"/>
            <a:ext cx="3600450" cy="1189038"/>
          </a:xfrm>
          <a:prstGeom prst="roundRect">
            <a:avLst>
              <a:gd name="adj" fmla="val 1901"/>
            </a:avLst>
          </a:prstGeom>
          <a:noFill/>
          <a:ln>
            <a:noFill/>
          </a:ln>
        </p:spPr>
        <p:style>
          <a:lnRef idx="1">
            <a:schemeClr val="dk1"/>
          </a:lnRef>
          <a:fillRef idx="3">
            <a:schemeClr val="dk1"/>
          </a:fillRef>
          <a:effectRef idx="2">
            <a:schemeClr val="dk1"/>
          </a:effectRef>
          <a:fontRef idx="minor">
            <a:schemeClr val="lt1"/>
          </a:fontRef>
        </p:style>
        <p:txBody>
          <a:bodyPr anchor="ctr"/>
          <a:lstStyle/>
          <a:p>
            <a:pPr marL="179388" indent="-179388"/>
            <a:r>
              <a:rPr lang="zh-TW" sz="1400" dirty="0">
                <a:solidFill>
                  <a:srgbClr val="000000"/>
                </a:solidFill>
                <a:latin typeface="SimSun" pitchFamily="2" charset="-122"/>
                <a:ea typeface="SimSun" pitchFamily="2" charset="-122"/>
              </a:rPr>
              <a:t>高峰調節與負載調整</a:t>
            </a:r>
          </a:p>
          <a:p>
            <a:pPr marL="179388" indent="-179388"/>
            <a:r>
              <a:rPr lang="zh-TW" sz="1400" dirty="0">
                <a:solidFill>
                  <a:srgbClr val="000000"/>
                </a:solidFill>
                <a:latin typeface="SimSun" pitchFamily="2" charset="-122"/>
                <a:ea typeface="SimSun" pitchFamily="2" charset="-122"/>
              </a:rPr>
              <a:t>電壓</a:t>
            </a:r>
            <a:r>
              <a:rPr lang="en-US" altLang="zh-TW" sz="1400" dirty="0">
                <a:solidFill>
                  <a:srgbClr val="000000"/>
                </a:solidFill>
                <a:latin typeface="SimSun" pitchFamily="2" charset="-122"/>
                <a:ea typeface="SimSun" pitchFamily="2" charset="-122"/>
              </a:rPr>
              <a:t>/</a:t>
            </a:r>
            <a:r>
              <a:rPr lang="zh-TW" altLang="en-US" sz="1400" dirty="0">
                <a:solidFill>
                  <a:srgbClr val="000000"/>
                </a:solidFill>
                <a:latin typeface="SimSun" pitchFamily="2" charset="-122"/>
                <a:ea typeface="SimSun" pitchFamily="2" charset="-122"/>
              </a:rPr>
              <a:t>無功 優化</a:t>
            </a:r>
          </a:p>
          <a:p>
            <a:pPr marL="179388" indent="-179388"/>
            <a:r>
              <a:rPr lang="zh-TW" altLang="en-US" sz="1400" dirty="0">
                <a:solidFill>
                  <a:srgbClr val="000000"/>
                </a:solidFill>
                <a:latin typeface="SimSun" pitchFamily="2" charset="-122"/>
                <a:ea typeface="SimSun" pitchFamily="2" charset="-122"/>
              </a:rPr>
              <a:t>電容去載</a:t>
            </a:r>
          </a:p>
          <a:p>
            <a:pPr marL="179388" indent="-179388"/>
            <a:r>
              <a:rPr lang="zh-TW" altLang="en-US" sz="1400" dirty="0" smtClean="0">
                <a:solidFill>
                  <a:srgbClr val="000000"/>
                </a:solidFill>
                <a:latin typeface="SimSun" pitchFamily="2" charset="-122"/>
                <a:ea typeface="SimSun" pitchFamily="2" charset="-122"/>
              </a:rPr>
              <a:t>電力</a:t>
            </a:r>
            <a:r>
              <a:rPr lang="zh-CN" altLang="en-US" sz="1400" dirty="0" smtClean="0">
                <a:solidFill>
                  <a:srgbClr val="000000"/>
                </a:solidFill>
                <a:latin typeface="SimSun" pitchFamily="2" charset="-122"/>
                <a:ea typeface="SimSun" pitchFamily="2" charset="-122"/>
              </a:rPr>
              <a:t>滤波、</a:t>
            </a:r>
            <a:r>
              <a:rPr lang="zh-TW" altLang="en-US" sz="1400" dirty="0" smtClean="0">
                <a:solidFill>
                  <a:srgbClr val="000000"/>
                </a:solidFill>
                <a:latin typeface="SimSun" pitchFamily="2" charset="-122"/>
                <a:ea typeface="SimSun" pitchFamily="2" charset="-122"/>
              </a:rPr>
              <a:t>諧波</a:t>
            </a:r>
          </a:p>
          <a:p>
            <a:pPr marL="179388" indent="-179388"/>
            <a:r>
              <a:rPr lang="zh-TW" altLang="en-US" sz="1400" dirty="0" smtClean="0">
                <a:solidFill>
                  <a:srgbClr val="000000"/>
                </a:solidFill>
                <a:latin typeface="SimSun" pitchFamily="2" charset="-122"/>
                <a:ea typeface="SimSun" pitchFamily="2" charset="-122"/>
              </a:rPr>
              <a:t>配</a:t>
            </a:r>
            <a:r>
              <a:rPr lang="zh-TW" altLang="en-US" sz="1400" dirty="0">
                <a:solidFill>
                  <a:srgbClr val="000000"/>
                </a:solidFill>
                <a:latin typeface="SimSun" pitchFamily="2" charset="-122"/>
                <a:ea typeface="SimSun" pitchFamily="2" charset="-122"/>
              </a:rPr>
              <a:t>套服務、穩定性</a:t>
            </a:r>
            <a:endParaRPr lang="zh-CN" sz="1400" dirty="0">
              <a:solidFill>
                <a:srgbClr val="000000"/>
              </a:solidFill>
              <a:latin typeface="SimSun" pitchFamily="2" charset="-122"/>
              <a:ea typeface="SimSun" pitchFamily="2" charset="-122"/>
            </a:endParaRPr>
          </a:p>
        </p:txBody>
      </p:sp>
      <p:sp>
        <p:nvSpPr>
          <p:cNvPr id="22" name="Rounded Rectangle 21"/>
          <p:cNvSpPr/>
          <p:nvPr/>
        </p:nvSpPr>
        <p:spPr>
          <a:xfrm>
            <a:off x="6624638" y="3392488"/>
            <a:ext cx="2411412" cy="792162"/>
          </a:xfrm>
          <a:prstGeom prst="roundRect">
            <a:avLst>
              <a:gd name="adj" fmla="val 1901"/>
            </a:avLst>
          </a:prstGeom>
          <a:noFill/>
          <a:ln>
            <a:noFill/>
          </a:ln>
        </p:spPr>
        <p:style>
          <a:lnRef idx="1">
            <a:schemeClr val="dk1"/>
          </a:lnRef>
          <a:fillRef idx="3">
            <a:schemeClr val="dk1"/>
          </a:fillRef>
          <a:effectRef idx="2">
            <a:schemeClr val="dk1"/>
          </a:effectRef>
          <a:fontRef idx="minor">
            <a:schemeClr val="lt1"/>
          </a:fontRef>
        </p:style>
        <p:txBody>
          <a:bodyPr anchor="ctr"/>
          <a:lstStyle/>
          <a:p>
            <a:pPr marL="179388" indent="-179388"/>
            <a:r>
              <a:rPr lang="zh-TW" sz="1400" dirty="0">
                <a:solidFill>
                  <a:srgbClr val="000000"/>
                </a:solidFill>
                <a:latin typeface="SimSun" pitchFamily="2" charset="-122"/>
                <a:ea typeface="SimSun" pitchFamily="2" charset="-122"/>
              </a:rPr>
              <a:t>緩衝間歇</a:t>
            </a:r>
          </a:p>
          <a:p>
            <a:pPr marL="179388" indent="-179388"/>
            <a:r>
              <a:rPr lang="zh-TW" sz="1400" dirty="0">
                <a:solidFill>
                  <a:srgbClr val="000000"/>
                </a:solidFill>
                <a:latin typeface="SimSun" pitchFamily="2" charset="-122"/>
                <a:ea typeface="SimSun" pitchFamily="2" charset="-122"/>
              </a:rPr>
              <a:t>可靠容量</a:t>
            </a:r>
          </a:p>
          <a:p>
            <a:pPr marL="179388" indent="-179388"/>
            <a:r>
              <a:rPr lang="zh-TW" altLang="en-US" sz="1400" dirty="0" smtClean="0">
                <a:solidFill>
                  <a:srgbClr val="000000"/>
                </a:solidFill>
                <a:latin typeface="SimSun" pitchFamily="2" charset="-122"/>
                <a:ea typeface="SimSun" pitchFamily="2" charset="-122"/>
              </a:rPr>
              <a:t>電力</a:t>
            </a:r>
            <a:r>
              <a:rPr lang="zh-CN" altLang="en-US" sz="1400" dirty="0" smtClean="0">
                <a:solidFill>
                  <a:srgbClr val="000000"/>
                </a:solidFill>
                <a:latin typeface="SimSun" pitchFamily="2" charset="-122"/>
                <a:ea typeface="SimSun" pitchFamily="2" charset="-122"/>
              </a:rPr>
              <a:t>滤波</a:t>
            </a:r>
            <a:endParaRPr lang="en-US" altLang="zh-CN" sz="1400" dirty="0">
              <a:solidFill>
                <a:srgbClr val="000000"/>
              </a:solidFill>
              <a:latin typeface="SimSun" pitchFamily="2" charset="-122"/>
              <a:ea typeface="SimSun" pitchFamily="2" charset="-122"/>
            </a:endParaRPr>
          </a:p>
        </p:txBody>
      </p:sp>
      <p:sp>
        <p:nvSpPr>
          <p:cNvPr id="23" name="Rounded Rectangle 22"/>
          <p:cNvSpPr/>
          <p:nvPr/>
        </p:nvSpPr>
        <p:spPr>
          <a:xfrm>
            <a:off x="5976156" y="4724400"/>
            <a:ext cx="2411412" cy="792163"/>
          </a:xfrm>
          <a:prstGeom prst="roundRect">
            <a:avLst>
              <a:gd name="adj" fmla="val 1901"/>
            </a:avLst>
          </a:prstGeom>
          <a:noFill/>
          <a:ln>
            <a:noFill/>
          </a:ln>
        </p:spPr>
        <p:style>
          <a:lnRef idx="1">
            <a:schemeClr val="dk1"/>
          </a:lnRef>
          <a:fillRef idx="3">
            <a:schemeClr val="dk1"/>
          </a:fillRef>
          <a:effectRef idx="2">
            <a:schemeClr val="dk1"/>
          </a:effectRef>
          <a:fontRef idx="minor">
            <a:schemeClr val="lt1"/>
          </a:fontRef>
        </p:style>
        <p:txBody>
          <a:bodyPr anchor="ctr"/>
          <a:lstStyle/>
          <a:p>
            <a:pPr marL="179388" indent="-179388"/>
            <a:r>
              <a:rPr lang="zh-TW" sz="1400" dirty="0">
                <a:solidFill>
                  <a:srgbClr val="000000"/>
                </a:solidFill>
                <a:latin typeface="SimSun" pitchFamily="2" charset="-122"/>
                <a:ea typeface="SimSun" pitchFamily="2" charset="-122"/>
              </a:rPr>
              <a:t>緩衝間歇</a:t>
            </a:r>
          </a:p>
          <a:p>
            <a:pPr marL="179388" indent="-179388"/>
            <a:r>
              <a:rPr lang="zh-TW" sz="1400" dirty="0">
                <a:solidFill>
                  <a:srgbClr val="000000"/>
                </a:solidFill>
                <a:latin typeface="SimSun" pitchFamily="2" charset="-122"/>
                <a:ea typeface="SimSun" pitchFamily="2" charset="-122"/>
              </a:rPr>
              <a:t>系統釋放</a:t>
            </a:r>
          </a:p>
          <a:p>
            <a:pPr marL="179388" indent="-179388"/>
            <a:r>
              <a:rPr lang="zh-TW" altLang="en-US" sz="1400" dirty="0" smtClean="0">
                <a:solidFill>
                  <a:srgbClr val="000000"/>
                </a:solidFill>
                <a:latin typeface="SimSun" pitchFamily="2" charset="-122"/>
                <a:ea typeface="SimSun" pitchFamily="2" charset="-122"/>
              </a:rPr>
              <a:t>電力</a:t>
            </a:r>
            <a:r>
              <a:rPr lang="zh-CN" altLang="en-US" sz="1400" dirty="0" smtClean="0">
                <a:solidFill>
                  <a:srgbClr val="000000"/>
                </a:solidFill>
                <a:latin typeface="SimSun" pitchFamily="2" charset="-122"/>
                <a:ea typeface="SimSun" pitchFamily="2" charset="-122"/>
              </a:rPr>
              <a:t>滤波</a:t>
            </a:r>
            <a:endParaRPr lang="en-US" altLang="zh-CN" sz="1400" dirty="0">
              <a:solidFill>
                <a:srgbClr val="000000"/>
              </a:solidFill>
              <a:latin typeface="SimSun" pitchFamily="2" charset="-122"/>
              <a:ea typeface="SimSun" pitchFamily="2" charset="-122"/>
            </a:endParaRPr>
          </a:p>
        </p:txBody>
      </p:sp>
      <p:sp>
        <p:nvSpPr>
          <p:cNvPr id="24" name="Rounded Rectangle 23"/>
          <p:cNvSpPr/>
          <p:nvPr/>
        </p:nvSpPr>
        <p:spPr>
          <a:xfrm>
            <a:off x="179388" y="4257092"/>
            <a:ext cx="2592387" cy="1656184"/>
          </a:xfrm>
          <a:prstGeom prst="roundRect">
            <a:avLst>
              <a:gd name="adj" fmla="val 1901"/>
            </a:avLst>
          </a:prstGeom>
          <a:noFill/>
          <a:ln>
            <a:noFill/>
          </a:ln>
        </p:spPr>
        <p:style>
          <a:lnRef idx="1">
            <a:schemeClr val="dk1"/>
          </a:lnRef>
          <a:fillRef idx="3">
            <a:schemeClr val="dk1"/>
          </a:fillRef>
          <a:effectRef idx="2">
            <a:schemeClr val="dk1"/>
          </a:effectRef>
          <a:fontRef idx="minor">
            <a:schemeClr val="lt1"/>
          </a:fontRef>
        </p:style>
        <p:txBody>
          <a:bodyPr anchor="ctr"/>
          <a:lstStyle/>
          <a:p>
            <a:pPr marL="179388" indent="-179388"/>
            <a:r>
              <a:rPr lang="zh-CN" altLang="en-US" sz="1400" dirty="0" smtClean="0">
                <a:solidFill>
                  <a:srgbClr val="000000"/>
                </a:solidFill>
                <a:latin typeface="SimSun" pitchFamily="2" charset="-122"/>
                <a:ea typeface="SimSun" pitchFamily="2" charset="-122"/>
              </a:rPr>
              <a:t>分布式</a:t>
            </a:r>
            <a:r>
              <a:rPr lang="zh-TW" altLang="en-US" sz="1400" dirty="0" smtClean="0">
                <a:solidFill>
                  <a:srgbClr val="000000"/>
                </a:solidFill>
                <a:latin typeface="SimSun" pitchFamily="2" charset="-122"/>
                <a:ea typeface="SimSun" pitchFamily="2" charset="-122"/>
              </a:rPr>
              <a:t>發電</a:t>
            </a:r>
            <a:r>
              <a:rPr lang="zh-CN" altLang="en-US" sz="1400" dirty="0" smtClean="0">
                <a:solidFill>
                  <a:srgbClr val="000000"/>
                </a:solidFill>
                <a:latin typeface="SimSun" pitchFamily="2" charset="-122"/>
                <a:ea typeface="SimSun" pitchFamily="2" charset="-122"/>
              </a:rPr>
              <a:t>装置</a:t>
            </a:r>
            <a:r>
              <a:rPr lang="en-US" altLang="zh-TW" sz="1400" dirty="0" smtClean="0">
                <a:solidFill>
                  <a:srgbClr val="000000"/>
                </a:solidFill>
                <a:latin typeface="SimSun" pitchFamily="2" charset="-122"/>
                <a:ea typeface="SimSun" pitchFamily="2" charset="-122"/>
              </a:rPr>
              <a:t>/</a:t>
            </a:r>
            <a:r>
              <a:rPr lang="zh-TW" altLang="en-US" sz="1400" dirty="0" smtClean="0">
                <a:solidFill>
                  <a:srgbClr val="000000"/>
                </a:solidFill>
                <a:latin typeface="SimSun" pitchFamily="2" charset="-122"/>
                <a:ea typeface="SimSun" pitchFamily="2" charset="-122"/>
              </a:rPr>
              <a:t>電動車整</a:t>
            </a:r>
            <a:r>
              <a:rPr lang="zh-TW" altLang="en-US" sz="1400" dirty="0">
                <a:solidFill>
                  <a:srgbClr val="000000"/>
                </a:solidFill>
                <a:latin typeface="SimSun" pitchFamily="2" charset="-122"/>
                <a:ea typeface="SimSun" pitchFamily="2" charset="-122"/>
              </a:rPr>
              <a:t>合</a:t>
            </a:r>
          </a:p>
          <a:p>
            <a:pPr marL="179388" indent="-179388"/>
            <a:r>
              <a:rPr lang="zh-TW" altLang="en-US" sz="1400" dirty="0">
                <a:solidFill>
                  <a:srgbClr val="000000"/>
                </a:solidFill>
                <a:latin typeface="SimSun" pitchFamily="2" charset="-122"/>
                <a:ea typeface="SimSun" pitchFamily="2" charset="-122"/>
              </a:rPr>
              <a:t>高峰調節</a:t>
            </a:r>
            <a:r>
              <a:rPr lang="zh-TW" altLang="en-US" sz="1400" dirty="0" smtClean="0">
                <a:solidFill>
                  <a:srgbClr val="000000"/>
                </a:solidFill>
                <a:latin typeface="SimSun" pitchFamily="2" charset="-122"/>
                <a:ea typeface="SimSun" pitchFamily="2" charset="-122"/>
              </a:rPr>
              <a:t>與</a:t>
            </a:r>
            <a:r>
              <a:rPr lang="zh-CN" altLang="en-US" sz="1400" dirty="0" smtClean="0">
                <a:solidFill>
                  <a:srgbClr val="000000"/>
                </a:solidFill>
                <a:latin typeface="SimSun" pitchFamily="2" charset="-122"/>
                <a:ea typeface="SimSun" pitchFamily="2" charset="-122"/>
              </a:rPr>
              <a:t>分</a:t>
            </a:r>
            <a:r>
              <a:rPr lang="zh-TW" altLang="en-US" sz="1400" dirty="0" smtClean="0">
                <a:solidFill>
                  <a:srgbClr val="000000"/>
                </a:solidFill>
                <a:latin typeface="SimSun" pitchFamily="2" charset="-122"/>
                <a:ea typeface="SimSun" pitchFamily="2" charset="-122"/>
              </a:rPr>
              <a:t>時</a:t>
            </a:r>
            <a:r>
              <a:rPr lang="zh-CN" altLang="en-US" sz="1400" dirty="0" smtClean="0">
                <a:solidFill>
                  <a:srgbClr val="000000"/>
                </a:solidFill>
                <a:latin typeface="SimSun" pitchFamily="2" charset="-122"/>
                <a:ea typeface="SimSun" pitchFamily="2" charset="-122"/>
              </a:rPr>
              <a:t>用</a:t>
            </a:r>
            <a:r>
              <a:rPr lang="zh-TW" altLang="en-US" sz="1400" dirty="0" smtClean="0">
                <a:solidFill>
                  <a:srgbClr val="000000"/>
                </a:solidFill>
                <a:latin typeface="SimSun" pitchFamily="2" charset="-122"/>
                <a:ea typeface="SimSun" pitchFamily="2" charset="-122"/>
              </a:rPr>
              <a:t>電</a:t>
            </a:r>
            <a:r>
              <a:rPr lang="zh-CN" altLang="en-US" sz="1400" dirty="0" smtClean="0">
                <a:solidFill>
                  <a:srgbClr val="000000"/>
                </a:solidFill>
                <a:latin typeface="SimSun" pitchFamily="2" charset="-122"/>
                <a:ea typeface="SimSun" pitchFamily="2" charset="-122"/>
              </a:rPr>
              <a:t>（</a:t>
            </a:r>
            <a:r>
              <a:rPr lang="en-US" altLang="zh-TW" sz="1400" dirty="0" smtClean="0">
                <a:solidFill>
                  <a:srgbClr val="000000"/>
                </a:solidFill>
                <a:latin typeface="SimSun" pitchFamily="2" charset="-122"/>
                <a:ea typeface="SimSun" pitchFamily="2" charset="-122"/>
              </a:rPr>
              <a:t>TOU</a:t>
            </a:r>
            <a:r>
              <a:rPr lang="zh-CN" altLang="en-US" sz="1400" dirty="0" smtClean="0">
                <a:solidFill>
                  <a:srgbClr val="000000"/>
                </a:solidFill>
                <a:latin typeface="SimSun" pitchFamily="2" charset="-122"/>
                <a:ea typeface="SimSun" pitchFamily="2" charset="-122"/>
              </a:rPr>
              <a:t>）</a:t>
            </a:r>
            <a:r>
              <a:rPr lang="zh-TW" altLang="en-US" sz="1400" dirty="0" smtClean="0">
                <a:solidFill>
                  <a:srgbClr val="000000"/>
                </a:solidFill>
                <a:latin typeface="SimSun" pitchFamily="2" charset="-122"/>
                <a:ea typeface="SimSun" pitchFamily="2" charset="-122"/>
              </a:rPr>
              <a:t>緩</a:t>
            </a:r>
            <a:r>
              <a:rPr lang="zh-TW" altLang="en-US" sz="1400" dirty="0">
                <a:solidFill>
                  <a:srgbClr val="000000"/>
                </a:solidFill>
                <a:latin typeface="SimSun" pitchFamily="2" charset="-122"/>
                <a:ea typeface="SimSun" pitchFamily="2" charset="-122"/>
              </a:rPr>
              <a:t>和</a:t>
            </a:r>
            <a:r>
              <a:rPr lang="zh-CN" altLang="en-US" sz="1400" dirty="0">
                <a:solidFill>
                  <a:srgbClr val="000000"/>
                </a:solidFill>
                <a:latin typeface="SimSun" pitchFamily="2" charset="-122"/>
                <a:ea typeface="SimSun" pitchFamily="2" charset="-122"/>
              </a:rPr>
              <a:t> </a:t>
            </a:r>
            <a:endParaRPr lang="zh-TW" altLang="en-US" sz="1400" dirty="0">
              <a:solidFill>
                <a:srgbClr val="000000"/>
              </a:solidFill>
              <a:latin typeface="SimSun" pitchFamily="2" charset="-122"/>
              <a:ea typeface="SimSun" pitchFamily="2" charset="-122"/>
            </a:endParaRPr>
          </a:p>
          <a:p>
            <a:pPr marL="179388" indent="-179388"/>
            <a:r>
              <a:rPr lang="zh-TW" altLang="en-US" sz="1400" dirty="0">
                <a:solidFill>
                  <a:srgbClr val="000000"/>
                </a:solidFill>
                <a:latin typeface="SimSun" pitchFamily="2" charset="-122"/>
                <a:ea typeface="SimSun" pitchFamily="2" charset="-122"/>
              </a:rPr>
              <a:t>能源安全、離網電力、電流</a:t>
            </a:r>
            <a:r>
              <a:rPr lang="zh-CN" altLang="en-US" sz="1400" dirty="0">
                <a:solidFill>
                  <a:srgbClr val="000000"/>
                </a:solidFill>
                <a:latin typeface="SimSun" pitchFamily="2" charset="-122"/>
                <a:ea typeface="SimSun" pitchFamily="2" charset="-122"/>
              </a:rPr>
              <a:t>穿</a:t>
            </a:r>
            <a:r>
              <a:rPr lang="zh-TW" altLang="en-US" sz="1400" dirty="0">
                <a:solidFill>
                  <a:srgbClr val="000000"/>
                </a:solidFill>
                <a:latin typeface="SimSun" pitchFamily="2" charset="-122"/>
                <a:ea typeface="SimSun" pitchFamily="2" charset="-122"/>
              </a:rPr>
              <a:t>越</a:t>
            </a:r>
          </a:p>
          <a:p>
            <a:pPr marL="179388" indent="-179388"/>
            <a:r>
              <a:rPr lang="zh-TW" altLang="en-US" sz="1400" dirty="0" smtClean="0">
                <a:solidFill>
                  <a:srgbClr val="000000"/>
                </a:solidFill>
                <a:latin typeface="SimSun" pitchFamily="2" charset="-122"/>
                <a:ea typeface="SimSun" pitchFamily="2" charset="-122"/>
              </a:rPr>
              <a:t>電力</a:t>
            </a:r>
            <a:r>
              <a:rPr lang="zh-CN" altLang="en-US" sz="1400" dirty="0" smtClean="0">
                <a:solidFill>
                  <a:srgbClr val="000000"/>
                </a:solidFill>
                <a:latin typeface="SimSun" pitchFamily="2" charset="-122"/>
                <a:ea typeface="SimSun" pitchFamily="2" charset="-122"/>
              </a:rPr>
              <a:t>滤波</a:t>
            </a:r>
            <a:endParaRPr lang="en-US" altLang="zh-CN" sz="1400" dirty="0">
              <a:solidFill>
                <a:srgbClr val="000000"/>
              </a:solidFill>
              <a:latin typeface="SimSun" pitchFamily="2" charset="-122"/>
              <a:ea typeface="SimSun" pitchFamily="2" charset="-122"/>
            </a:endParaRPr>
          </a:p>
        </p:txBody>
      </p:sp>
      <p:sp>
        <p:nvSpPr>
          <p:cNvPr id="26" name="Rounded Rectangle 25"/>
          <p:cNvSpPr/>
          <p:nvPr/>
        </p:nvSpPr>
        <p:spPr>
          <a:xfrm>
            <a:off x="179388" y="1952811"/>
            <a:ext cx="2844800" cy="1800225"/>
          </a:xfrm>
          <a:prstGeom prst="roundRect">
            <a:avLst>
              <a:gd name="adj" fmla="val 1901"/>
            </a:avLst>
          </a:prstGeom>
          <a:noFill/>
          <a:ln>
            <a:noFill/>
          </a:ln>
        </p:spPr>
        <p:style>
          <a:lnRef idx="1">
            <a:schemeClr val="dk1"/>
          </a:lnRef>
          <a:fillRef idx="3">
            <a:schemeClr val="dk1"/>
          </a:fillRef>
          <a:effectRef idx="2">
            <a:schemeClr val="dk1"/>
          </a:effectRef>
          <a:fontRef idx="minor">
            <a:schemeClr val="lt1"/>
          </a:fontRef>
        </p:style>
        <p:txBody>
          <a:bodyPr anchor="ctr"/>
          <a:lstStyle/>
          <a:p>
            <a:pPr marL="179388" indent="-179388"/>
            <a:r>
              <a:rPr lang="zh-TW" altLang="en-US" sz="1400" dirty="0">
                <a:solidFill>
                  <a:srgbClr val="000000"/>
                </a:solidFill>
                <a:latin typeface="SimSun" pitchFamily="2" charset="-122"/>
                <a:ea typeface="SimSun" pitchFamily="2" charset="-122"/>
              </a:rPr>
              <a:t>高峰調節與負載調整</a:t>
            </a:r>
          </a:p>
          <a:p>
            <a:pPr marL="179388" indent="-179388"/>
            <a:r>
              <a:rPr lang="zh-TW" altLang="en-US" sz="1400" dirty="0">
                <a:solidFill>
                  <a:srgbClr val="000000"/>
                </a:solidFill>
                <a:latin typeface="SimSun" pitchFamily="2" charset="-122"/>
                <a:ea typeface="SimSun" pitchFamily="2" charset="-122"/>
              </a:rPr>
              <a:t>電壓</a:t>
            </a:r>
            <a:r>
              <a:rPr lang="en-US" altLang="zh-TW" sz="1400" dirty="0">
                <a:solidFill>
                  <a:srgbClr val="000000"/>
                </a:solidFill>
                <a:latin typeface="SimSun" pitchFamily="2" charset="-122"/>
                <a:ea typeface="SimSun" pitchFamily="2" charset="-122"/>
              </a:rPr>
              <a:t>/</a:t>
            </a:r>
            <a:r>
              <a:rPr lang="zh-TW" altLang="en-US" sz="1400" dirty="0">
                <a:solidFill>
                  <a:srgbClr val="000000"/>
                </a:solidFill>
                <a:latin typeface="SimSun" pitchFamily="2" charset="-122"/>
                <a:ea typeface="SimSun" pitchFamily="2" charset="-122"/>
              </a:rPr>
              <a:t>無功 優化</a:t>
            </a:r>
          </a:p>
          <a:p>
            <a:pPr marL="179388" indent="-179388"/>
            <a:r>
              <a:rPr lang="zh-TW" altLang="en-US" sz="1400" dirty="0">
                <a:solidFill>
                  <a:srgbClr val="000000"/>
                </a:solidFill>
                <a:latin typeface="SimSun" pitchFamily="2" charset="-122"/>
                <a:ea typeface="SimSun" pitchFamily="2" charset="-122"/>
              </a:rPr>
              <a:t>負荷轉移、電容去載、饋線復原</a:t>
            </a:r>
          </a:p>
          <a:p>
            <a:pPr marL="179388" indent="-179388"/>
            <a:r>
              <a:rPr lang="zh-TW" altLang="en-US" sz="1400" dirty="0">
                <a:solidFill>
                  <a:srgbClr val="000000"/>
                </a:solidFill>
                <a:latin typeface="SimSun" pitchFamily="2" charset="-122"/>
                <a:ea typeface="SimSun" pitchFamily="2" charset="-122"/>
              </a:rPr>
              <a:t>供應</a:t>
            </a:r>
            <a:r>
              <a:rPr lang="en-US" altLang="zh-TW" sz="1400" dirty="0">
                <a:solidFill>
                  <a:srgbClr val="000000"/>
                </a:solidFill>
                <a:latin typeface="SimSun" pitchFamily="2" charset="-122"/>
                <a:ea typeface="SimSun" pitchFamily="2" charset="-122"/>
              </a:rPr>
              <a:t>/</a:t>
            </a:r>
            <a:r>
              <a:rPr lang="zh-TW" altLang="en-US" sz="1400" dirty="0">
                <a:solidFill>
                  <a:srgbClr val="000000"/>
                </a:solidFill>
                <a:latin typeface="SimSun" pitchFamily="2" charset="-122"/>
                <a:ea typeface="SimSun" pitchFamily="2" charset="-122"/>
              </a:rPr>
              <a:t>需求</a:t>
            </a:r>
            <a:r>
              <a:rPr lang="en-US" altLang="zh-TW" sz="1400" dirty="0">
                <a:solidFill>
                  <a:srgbClr val="000000"/>
                </a:solidFill>
                <a:latin typeface="SimSun" pitchFamily="2" charset="-122"/>
                <a:ea typeface="SimSun" pitchFamily="2" charset="-122"/>
              </a:rPr>
              <a:t>/</a:t>
            </a:r>
            <a:r>
              <a:rPr lang="zh-TW" altLang="en-US" sz="1400" dirty="0">
                <a:solidFill>
                  <a:srgbClr val="000000"/>
                </a:solidFill>
                <a:latin typeface="SimSun" pitchFamily="2" charset="-122"/>
                <a:ea typeface="SimSun" pitchFamily="2" charset="-122"/>
              </a:rPr>
              <a:t>存儲能源管理</a:t>
            </a:r>
          </a:p>
          <a:p>
            <a:pPr marL="179388" indent="-179388"/>
            <a:r>
              <a:rPr lang="zh-TW" altLang="en-US" sz="1400" dirty="0">
                <a:solidFill>
                  <a:srgbClr val="000000"/>
                </a:solidFill>
                <a:latin typeface="SimSun" pitchFamily="2" charset="-122"/>
                <a:ea typeface="SimSun" pitchFamily="2" charset="-122"/>
              </a:rPr>
              <a:t>相位平衡、資產利用</a:t>
            </a:r>
            <a:endParaRPr lang="zh-CN" altLang="en-US" sz="1400" dirty="0">
              <a:solidFill>
                <a:srgbClr val="000000"/>
              </a:solidFill>
              <a:latin typeface="SimSun" pitchFamily="2" charset="-122"/>
              <a:ea typeface="SimSun" pitchFamily="2" charset="-122"/>
            </a:endParaRPr>
          </a:p>
        </p:txBody>
      </p:sp>
      <p:sp>
        <p:nvSpPr>
          <p:cNvPr id="27" name="Rounded Rectangle 26"/>
          <p:cNvSpPr/>
          <p:nvPr/>
        </p:nvSpPr>
        <p:spPr>
          <a:xfrm>
            <a:off x="179388" y="3213100"/>
            <a:ext cx="2160587" cy="1008063"/>
          </a:xfrm>
          <a:prstGeom prst="roundRect">
            <a:avLst>
              <a:gd name="adj" fmla="val 1901"/>
            </a:avLst>
          </a:prstGeom>
          <a:noFill/>
          <a:ln>
            <a:noFill/>
          </a:ln>
        </p:spPr>
        <p:style>
          <a:lnRef idx="1">
            <a:schemeClr val="dk1"/>
          </a:lnRef>
          <a:fillRef idx="3">
            <a:schemeClr val="dk1"/>
          </a:fillRef>
          <a:effectRef idx="2">
            <a:schemeClr val="dk1"/>
          </a:effectRef>
          <a:fontRef idx="minor">
            <a:schemeClr val="lt1"/>
          </a:fontRef>
        </p:style>
        <p:txBody>
          <a:bodyPr anchor="ctr"/>
          <a:lstStyle/>
          <a:p>
            <a:pPr marL="179388" indent="-179388"/>
            <a:r>
              <a:rPr lang="zh-TW" altLang="en-US" sz="1400" dirty="0">
                <a:solidFill>
                  <a:srgbClr val="000000"/>
                </a:solidFill>
                <a:latin typeface="SimSun" pitchFamily="2" charset="-122"/>
                <a:ea typeface="SimSun" pitchFamily="2" charset="-122"/>
              </a:rPr>
              <a:t>電</a:t>
            </a:r>
            <a:r>
              <a:rPr lang="zh-TW" altLang="en-US" sz="1400" dirty="0" smtClean="0">
                <a:solidFill>
                  <a:srgbClr val="000000"/>
                </a:solidFill>
                <a:latin typeface="SimSun" pitchFamily="2" charset="-122"/>
                <a:ea typeface="SimSun" pitchFamily="2" charset="-122"/>
              </a:rPr>
              <a:t>力</a:t>
            </a:r>
            <a:r>
              <a:rPr lang="zh-CN" altLang="en-US" sz="1400" dirty="0" smtClean="0">
                <a:solidFill>
                  <a:srgbClr val="000000"/>
                </a:solidFill>
                <a:latin typeface="SimSun" pitchFamily="2" charset="-122"/>
                <a:ea typeface="SimSun" pitchFamily="2" charset="-122"/>
              </a:rPr>
              <a:t>滤波、</a:t>
            </a:r>
            <a:r>
              <a:rPr lang="zh-TW" altLang="en-US" sz="1400" dirty="0" smtClean="0">
                <a:solidFill>
                  <a:srgbClr val="000000"/>
                </a:solidFill>
                <a:latin typeface="SimSun" pitchFamily="2" charset="-122"/>
                <a:ea typeface="SimSun" pitchFamily="2" charset="-122"/>
              </a:rPr>
              <a:t>諧波</a:t>
            </a:r>
            <a:endParaRPr lang="zh-TW" altLang="en-US" sz="1400" dirty="0">
              <a:solidFill>
                <a:srgbClr val="000000"/>
              </a:solidFill>
              <a:latin typeface="SimSun" pitchFamily="2" charset="-122"/>
              <a:ea typeface="SimSun" pitchFamily="2" charset="-122"/>
            </a:endParaRPr>
          </a:p>
          <a:p>
            <a:pPr marL="179388" indent="-179388"/>
            <a:r>
              <a:rPr lang="zh-TW" altLang="en-US" sz="1400" dirty="0">
                <a:solidFill>
                  <a:srgbClr val="000000"/>
                </a:solidFill>
                <a:latin typeface="SimSun" pitchFamily="2" charset="-122"/>
                <a:ea typeface="SimSun" pitchFamily="2" charset="-122"/>
              </a:rPr>
              <a:t>微電網</a:t>
            </a:r>
            <a:endParaRPr lang="zh-CN" altLang="en-US" sz="1400" dirty="0">
              <a:solidFill>
                <a:srgbClr val="000000"/>
              </a:solidFill>
              <a:latin typeface="SimSun" pitchFamily="2" charset="-122"/>
              <a:ea typeface="SimSun" pitchFamily="2" charset="-122"/>
            </a:endParaRPr>
          </a:p>
        </p:txBody>
      </p:sp>
      <p:sp>
        <p:nvSpPr>
          <p:cNvPr id="28" name="Rectangle 27"/>
          <p:cNvSpPr/>
          <p:nvPr/>
        </p:nvSpPr>
        <p:spPr>
          <a:xfrm>
            <a:off x="0" y="5985284"/>
            <a:ext cx="8388424" cy="756084"/>
          </a:xfrm>
          <a:prstGeom prst="rect">
            <a:avLst/>
          </a:prstGeom>
          <a:gradFill flip="none" rotWithShape="1">
            <a:gsLst>
              <a:gs pos="0">
                <a:schemeClr val="tx1">
                  <a:lumMod val="65000"/>
                  <a:lumOff val="35000"/>
                  <a:shade val="30000"/>
                  <a:satMod val="115000"/>
                </a:schemeClr>
              </a:gs>
              <a:gs pos="50000">
                <a:schemeClr val="tx1">
                  <a:lumMod val="65000"/>
                  <a:lumOff val="35000"/>
                  <a:shade val="67500"/>
                  <a:satMod val="115000"/>
                </a:schemeClr>
              </a:gs>
              <a:gs pos="100000">
                <a:schemeClr val="tx1">
                  <a:lumMod val="65000"/>
                  <a:lumOff val="35000"/>
                  <a:shade val="100000"/>
                  <a:satMod val="115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0363">
              <a:buClrTx/>
              <a:buFontTx/>
              <a:buNone/>
            </a:pPr>
            <a:r>
              <a:rPr lang="zh-TW" altLang="en-US" sz="1600" b="1" i="1" dirty="0">
                <a:solidFill>
                  <a:schemeClr val="bg1"/>
                </a:solidFill>
                <a:latin typeface="SimSun" pitchFamily="2" charset="-122"/>
                <a:ea typeface="SimSun" pitchFamily="2" charset="-122"/>
              </a:rPr>
              <a:t>挑戰在於存儲技術本身、智慧化控制以及將社區能源存儲整合入電網之中</a:t>
            </a:r>
            <a:endParaRPr lang="zh-CN" altLang="en-US" sz="1600" b="1" i="1" dirty="0">
              <a:solidFill>
                <a:schemeClr val="bg1"/>
              </a:solidFill>
              <a:latin typeface="SimSun" pitchFamily="2" charset="-122"/>
              <a:ea typeface="SimSun"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fade">
                                      <p:cBhvr>
                                        <p:cTn id="11" dur="1000"/>
                                        <p:tgtEl>
                                          <p:spTgt spid="20"/>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1000"/>
                                        <p:tgtEl>
                                          <p:spTgt spid="8"/>
                                        </p:tgtEl>
                                      </p:cBhvr>
                                    </p:animEffect>
                                  </p:childTnLst>
                                </p:cTn>
                              </p:par>
                              <p:par>
                                <p:cTn id="16" presetID="10" presetClass="entr" presetSubtype="0"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fade">
                                      <p:cBhvr>
                                        <p:cTn id="18" dur="10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fade">
                                      <p:cBhvr>
                                        <p:cTn id="23" dur="1000"/>
                                        <p:tgtEl>
                                          <p:spTgt spid="21"/>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fade">
                                      <p:cBhvr>
                                        <p:cTn id="28" dur="1000"/>
                                        <p:tgtEl>
                                          <p:spTgt spid="22"/>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fade">
                                      <p:cBhvr>
                                        <p:cTn id="33" dur="1000"/>
                                        <p:tgtEl>
                                          <p:spTgt spid="23"/>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24"/>
                                        </p:tgtEl>
                                        <p:attrNameLst>
                                          <p:attrName>style.visibility</p:attrName>
                                        </p:attrNameLst>
                                      </p:cBhvr>
                                      <p:to>
                                        <p:strVal val="visible"/>
                                      </p:to>
                                    </p:set>
                                    <p:animEffect transition="in" filter="fade">
                                      <p:cBhvr>
                                        <p:cTn id="38" dur="1000"/>
                                        <p:tgtEl>
                                          <p:spTgt spid="24"/>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27"/>
                                        </p:tgtEl>
                                        <p:attrNameLst>
                                          <p:attrName>style.visibility</p:attrName>
                                        </p:attrNameLst>
                                      </p:cBhvr>
                                      <p:to>
                                        <p:strVal val="visible"/>
                                      </p:to>
                                    </p:set>
                                    <p:animEffect transition="in" filter="fade">
                                      <p:cBhvr>
                                        <p:cTn id="43" dur="1000"/>
                                        <p:tgtEl>
                                          <p:spTgt spid="27"/>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26"/>
                                        </p:tgtEl>
                                        <p:attrNameLst>
                                          <p:attrName>style.visibility</p:attrName>
                                        </p:attrNameLst>
                                      </p:cBhvr>
                                      <p:to>
                                        <p:strVal val="visible"/>
                                      </p:to>
                                    </p:set>
                                    <p:animEffect transition="in" filter="fade">
                                      <p:cBhvr>
                                        <p:cTn id="46" dur="1000"/>
                                        <p:tgtEl>
                                          <p:spTgt spid="26"/>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28"/>
                                        </p:tgtEl>
                                        <p:attrNameLst>
                                          <p:attrName>style.visibility</p:attrName>
                                        </p:attrNameLst>
                                      </p:cBhvr>
                                      <p:to>
                                        <p:strVal val="visible"/>
                                      </p:to>
                                    </p:set>
                                    <p:animEffect transition="in" filter="fade">
                                      <p:cBhvr>
                                        <p:cTn id="51" dur="1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Graphic spid="8" grpId="0">
        <p:bldAsOne/>
      </p:bldGraphic>
      <p:bldP spid="16" grpId="0" animBg="1"/>
      <p:bldP spid="21" grpId="0"/>
      <p:bldP spid="22" grpId="0"/>
      <p:bldP spid="23" grpId="0"/>
      <p:bldP spid="24" grpId="0"/>
      <p:bldP spid="26" grpId="0"/>
      <p:bldP spid="2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p:nvPr>
        </p:nvSpPr>
        <p:spPr>
          <a:xfrm>
            <a:off x="152400" y="205966"/>
            <a:ext cx="8056563" cy="666750"/>
          </a:xfrm>
        </p:spPr>
        <p:txBody>
          <a:bodyPr/>
          <a:lstStyle/>
          <a:p>
            <a:pPr eaLnBrk="1" hangingPunct="1"/>
            <a:r>
              <a:rPr lang="zh-TW" dirty="0" smtClean="0">
                <a:latin typeface="SimSun" pitchFamily="2" charset="-122"/>
                <a:ea typeface="SimSun" pitchFamily="2" charset="-122"/>
                <a:cs typeface="Arial" charset="0"/>
              </a:rPr>
              <a:t>社區能源存儲</a:t>
            </a:r>
            <a:r>
              <a:rPr lang="en-US" altLang="zh-TW" dirty="0" smtClean="0">
                <a:latin typeface="SimSun" pitchFamily="2" charset="-122"/>
                <a:ea typeface="SimSun" pitchFamily="2" charset="-122"/>
                <a:cs typeface="Arial" charset="0"/>
              </a:rPr>
              <a:t>:</a:t>
            </a:r>
            <a:r>
              <a:rPr lang="zh-TW" altLang="en-US" dirty="0" smtClean="0">
                <a:latin typeface="SimSun" pitchFamily="2" charset="-122"/>
                <a:ea typeface="SimSun" pitchFamily="2" charset="-122"/>
                <a:cs typeface="Arial" charset="0"/>
              </a:rPr>
              <a:t>多倫多智能電網社區示範</a:t>
            </a:r>
            <a:endParaRPr lang="zh-CN" dirty="0" smtClean="0">
              <a:latin typeface="SimSun" pitchFamily="2" charset="-122"/>
              <a:ea typeface="SimSun" pitchFamily="2" charset="-122"/>
              <a:cs typeface="Arial" charset="0"/>
            </a:endParaRPr>
          </a:p>
        </p:txBody>
      </p:sp>
      <p:sp>
        <p:nvSpPr>
          <p:cNvPr id="5" name="Rectangle 4"/>
          <p:cNvSpPr/>
          <p:nvPr/>
        </p:nvSpPr>
        <p:spPr>
          <a:xfrm>
            <a:off x="503548" y="2673350"/>
            <a:ext cx="2268252" cy="2700338"/>
          </a:xfrm>
          <a:prstGeom prst="rect">
            <a:avLst/>
          </a:prstGeom>
          <a:solidFill>
            <a:schemeClr val="bg1"/>
          </a:solidFill>
          <a:ln>
            <a:noFill/>
          </a:ln>
          <a:effectLst/>
        </p:spPr>
        <p:style>
          <a:lnRef idx="1">
            <a:schemeClr val="accent3"/>
          </a:lnRef>
          <a:fillRef idx="3">
            <a:schemeClr val="accent3"/>
          </a:fillRef>
          <a:effectRef idx="2">
            <a:schemeClr val="accent3"/>
          </a:effectRef>
          <a:fontRef idx="minor">
            <a:schemeClr val="lt1"/>
          </a:fontRef>
        </p:style>
        <p:txBody>
          <a:bodyPr tIns="108000"/>
          <a:lstStyle/>
          <a:p>
            <a:pPr marL="228600" lvl="2" indent="-228600"/>
            <a:r>
              <a:rPr lang="zh-TW" altLang="en-US" sz="1400" dirty="0">
                <a:solidFill>
                  <a:srgbClr val="000000"/>
                </a:solidFill>
                <a:latin typeface="SimSun" pitchFamily="2" charset="-122"/>
                <a:ea typeface="SimSun" pitchFamily="2" charset="-122"/>
              </a:rPr>
              <a:t>調峰與填穀</a:t>
            </a:r>
          </a:p>
          <a:p>
            <a:pPr marL="228600" lvl="2" indent="-228600"/>
            <a:r>
              <a:rPr lang="zh-TW" altLang="en-US" sz="1400" dirty="0">
                <a:solidFill>
                  <a:srgbClr val="000000"/>
                </a:solidFill>
                <a:latin typeface="SimSun" pitchFamily="2" charset="-122"/>
                <a:ea typeface="SimSun" pitchFamily="2" charset="-122"/>
              </a:rPr>
              <a:t>資金遞延</a:t>
            </a:r>
          </a:p>
          <a:p>
            <a:pPr marL="228600" lvl="2" indent="-228600"/>
            <a:r>
              <a:rPr lang="zh-TW" altLang="en-US" sz="1400" dirty="0">
                <a:solidFill>
                  <a:srgbClr val="000000"/>
                </a:solidFill>
                <a:latin typeface="SimSun" pitchFamily="2" charset="-122"/>
                <a:ea typeface="SimSun" pitchFamily="2" charset="-122"/>
              </a:rPr>
              <a:t>可靠性提升</a:t>
            </a:r>
          </a:p>
          <a:p>
            <a:pPr marL="228600" lvl="2" indent="-228600"/>
            <a:r>
              <a:rPr lang="zh-TW" altLang="en-US" sz="1400" dirty="0">
                <a:solidFill>
                  <a:srgbClr val="000000"/>
                </a:solidFill>
                <a:latin typeface="SimSun" pitchFamily="2" charset="-122"/>
                <a:ea typeface="SimSun" pitchFamily="2" charset="-122"/>
              </a:rPr>
              <a:t>新的發電與負荷之間的緩衝間歇（</a:t>
            </a:r>
            <a:r>
              <a:rPr lang="zh-TW" altLang="en-US" sz="1400" dirty="0" smtClean="0">
                <a:solidFill>
                  <a:srgbClr val="000000"/>
                </a:solidFill>
                <a:latin typeface="SimSun" pitchFamily="2" charset="-122"/>
                <a:ea typeface="SimSun" pitchFamily="2" charset="-122"/>
              </a:rPr>
              <a:t>如</a:t>
            </a:r>
            <a:r>
              <a:rPr lang="zh-CN" altLang="en-US" sz="1400" dirty="0" smtClean="0">
                <a:solidFill>
                  <a:srgbClr val="000000"/>
                </a:solidFill>
                <a:latin typeface="SimSun" pitchFamily="2" charset="-122"/>
                <a:ea typeface="SimSun" pitchFamily="2" charset="-122"/>
              </a:rPr>
              <a:t>電動汽車</a:t>
            </a:r>
            <a:r>
              <a:rPr lang="zh-TW" altLang="en-US" sz="1400" dirty="0" smtClean="0">
                <a:solidFill>
                  <a:srgbClr val="000000"/>
                </a:solidFill>
                <a:latin typeface="SimSun" pitchFamily="2" charset="-122"/>
                <a:ea typeface="SimSun" pitchFamily="2" charset="-122"/>
              </a:rPr>
              <a:t>）</a:t>
            </a:r>
            <a:endParaRPr lang="zh-TW" altLang="en-US" sz="1400" dirty="0">
              <a:solidFill>
                <a:srgbClr val="000000"/>
              </a:solidFill>
              <a:latin typeface="SimSun" pitchFamily="2" charset="-122"/>
              <a:ea typeface="SimSun" pitchFamily="2" charset="-122"/>
            </a:endParaRPr>
          </a:p>
          <a:p>
            <a:pPr marL="228600" lvl="2" indent="-228600"/>
            <a:r>
              <a:rPr lang="zh-TW" altLang="en-US" sz="1400" dirty="0">
                <a:solidFill>
                  <a:srgbClr val="000000"/>
                </a:solidFill>
                <a:latin typeface="SimSun" pitchFamily="2" charset="-122"/>
                <a:ea typeface="SimSun" pitchFamily="2" charset="-122"/>
              </a:rPr>
              <a:t>供應</a:t>
            </a:r>
            <a:r>
              <a:rPr lang="en-US" altLang="zh-TW" sz="1400" dirty="0">
                <a:solidFill>
                  <a:srgbClr val="000000"/>
                </a:solidFill>
                <a:latin typeface="SimSun" pitchFamily="2" charset="-122"/>
                <a:ea typeface="SimSun" pitchFamily="2" charset="-122"/>
              </a:rPr>
              <a:t>/</a:t>
            </a:r>
            <a:r>
              <a:rPr lang="zh-TW" altLang="en-US" sz="1400" dirty="0">
                <a:solidFill>
                  <a:srgbClr val="000000"/>
                </a:solidFill>
                <a:latin typeface="SimSun" pitchFamily="2" charset="-122"/>
                <a:ea typeface="SimSun" pitchFamily="2" charset="-122"/>
              </a:rPr>
              <a:t>存儲</a:t>
            </a:r>
            <a:r>
              <a:rPr lang="en-US" altLang="zh-TW" sz="1400" dirty="0">
                <a:solidFill>
                  <a:srgbClr val="000000"/>
                </a:solidFill>
                <a:latin typeface="SimSun" pitchFamily="2" charset="-122"/>
                <a:ea typeface="SimSun" pitchFamily="2" charset="-122"/>
              </a:rPr>
              <a:t>/</a:t>
            </a:r>
            <a:r>
              <a:rPr lang="zh-TW" altLang="en-US" sz="1400" dirty="0">
                <a:solidFill>
                  <a:srgbClr val="000000"/>
                </a:solidFill>
                <a:latin typeface="SimSun" pitchFamily="2" charset="-122"/>
                <a:ea typeface="SimSun" pitchFamily="2" charset="-122"/>
              </a:rPr>
              <a:t>需求資源的最優管理</a:t>
            </a:r>
          </a:p>
          <a:p>
            <a:pPr marL="228600" lvl="2" indent="-228600"/>
            <a:r>
              <a:rPr lang="zh-TW" altLang="en-US" sz="1400" dirty="0">
                <a:solidFill>
                  <a:srgbClr val="000000"/>
                </a:solidFill>
                <a:latin typeface="SimSun" pitchFamily="2" charset="-122"/>
                <a:ea typeface="SimSun" pitchFamily="2" charset="-122"/>
              </a:rPr>
              <a:t>系統損耗的降低</a:t>
            </a:r>
          </a:p>
          <a:p>
            <a:pPr marL="228600" lvl="2" indent="-228600"/>
            <a:r>
              <a:rPr lang="zh-TW" altLang="en-US" sz="1400" dirty="0">
                <a:solidFill>
                  <a:srgbClr val="000000"/>
                </a:solidFill>
                <a:latin typeface="SimSun" pitchFamily="2" charset="-122"/>
                <a:ea typeface="SimSun" pitchFamily="2" charset="-122"/>
              </a:rPr>
              <a:t>電力品質提升</a:t>
            </a:r>
          </a:p>
          <a:p>
            <a:pPr marL="228600" lvl="2" indent="-228600"/>
            <a:r>
              <a:rPr lang="zh-TW" altLang="en-US" sz="1400" dirty="0">
                <a:solidFill>
                  <a:srgbClr val="000000"/>
                </a:solidFill>
                <a:latin typeface="SimSun" pitchFamily="2" charset="-122"/>
                <a:ea typeface="SimSun" pitchFamily="2" charset="-122"/>
              </a:rPr>
              <a:t>支援潛在的微電網和備用電力應用</a:t>
            </a:r>
            <a:endParaRPr lang="zh-CN" altLang="en-US" sz="1400" dirty="0">
              <a:solidFill>
                <a:srgbClr val="000000"/>
              </a:solidFill>
              <a:latin typeface="SimSun" pitchFamily="2" charset="-122"/>
              <a:ea typeface="SimSun" pitchFamily="2" charset="-122"/>
            </a:endParaRPr>
          </a:p>
        </p:txBody>
      </p:sp>
      <p:sp>
        <p:nvSpPr>
          <p:cNvPr id="6" name="Rectangle 5"/>
          <p:cNvSpPr/>
          <p:nvPr/>
        </p:nvSpPr>
        <p:spPr>
          <a:xfrm>
            <a:off x="142875" y="2349500"/>
            <a:ext cx="2916238" cy="323850"/>
          </a:xfrm>
          <a:prstGeom prst="rect">
            <a:avLst/>
          </a:prstGeom>
          <a:noFill/>
          <a:ln>
            <a:noFill/>
          </a:ln>
          <a:effectLst/>
        </p:spPr>
        <p:style>
          <a:lnRef idx="1">
            <a:schemeClr val="accent3"/>
          </a:lnRef>
          <a:fillRef idx="3">
            <a:schemeClr val="accent3"/>
          </a:fillRef>
          <a:effectRef idx="2">
            <a:schemeClr val="accent3"/>
          </a:effectRef>
          <a:fontRef idx="minor">
            <a:schemeClr val="lt1"/>
          </a:fontRef>
        </p:style>
        <p:txBody>
          <a:bodyPr anchor="ctr"/>
          <a:lstStyle/>
          <a:p>
            <a:pPr marL="0" lvl="1" algn="ctr">
              <a:spcAft>
                <a:spcPts val="200"/>
              </a:spcAft>
              <a:buClrTx/>
              <a:buFontTx/>
              <a:buNone/>
            </a:pPr>
            <a:r>
              <a:rPr lang="zh-TW" sz="1600" b="1" u="sng">
                <a:solidFill>
                  <a:schemeClr val="accent1"/>
                </a:solidFill>
                <a:latin typeface="SimSun" pitchFamily="2" charset="-122"/>
                <a:ea typeface="SimSun" pitchFamily="2" charset="-122"/>
              </a:rPr>
              <a:t>電網目標</a:t>
            </a:r>
            <a:endParaRPr lang="zh-CN" sz="1600" b="1" u="sng">
              <a:solidFill>
                <a:schemeClr val="accent1"/>
              </a:solidFill>
              <a:latin typeface="SimSun" pitchFamily="2" charset="-122"/>
              <a:ea typeface="SimSun" pitchFamily="2" charset="-122"/>
            </a:endParaRPr>
          </a:p>
        </p:txBody>
      </p:sp>
      <p:sp>
        <p:nvSpPr>
          <p:cNvPr id="7" name="Rectangle 6"/>
          <p:cNvSpPr/>
          <p:nvPr/>
        </p:nvSpPr>
        <p:spPr>
          <a:xfrm>
            <a:off x="3419872" y="2672916"/>
            <a:ext cx="2268253" cy="2700338"/>
          </a:xfrm>
          <a:prstGeom prst="rect">
            <a:avLst/>
          </a:prstGeom>
          <a:solidFill>
            <a:schemeClr val="bg1"/>
          </a:solidFill>
          <a:ln>
            <a:noFill/>
          </a:ln>
          <a:effectLst/>
        </p:spPr>
        <p:style>
          <a:lnRef idx="1">
            <a:schemeClr val="accent3"/>
          </a:lnRef>
          <a:fillRef idx="3">
            <a:schemeClr val="accent3"/>
          </a:fillRef>
          <a:effectRef idx="2">
            <a:schemeClr val="accent3"/>
          </a:effectRef>
          <a:fontRef idx="minor">
            <a:schemeClr val="lt1"/>
          </a:fontRef>
        </p:style>
        <p:txBody>
          <a:bodyPr tIns="108000"/>
          <a:lstStyle/>
          <a:p>
            <a:pPr marL="228600" lvl="2" indent="-228600"/>
            <a:r>
              <a:rPr lang="zh-TW" altLang="en-US" sz="1400" dirty="0">
                <a:solidFill>
                  <a:srgbClr val="000000"/>
                </a:solidFill>
                <a:latin typeface="SimSun" pitchFamily="2" charset="-122"/>
                <a:ea typeface="SimSun" pitchFamily="2" charset="-122"/>
              </a:rPr>
              <a:t>電池性能優化</a:t>
            </a:r>
          </a:p>
          <a:p>
            <a:pPr marL="228600" lvl="2" indent="-228600"/>
            <a:r>
              <a:rPr lang="zh-TW" altLang="en-US" sz="1400" dirty="0">
                <a:solidFill>
                  <a:srgbClr val="000000"/>
                </a:solidFill>
                <a:latin typeface="SimSun" pitchFamily="2" charset="-122"/>
                <a:ea typeface="SimSun" pitchFamily="2" charset="-122"/>
              </a:rPr>
              <a:t>電池管理系統</a:t>
            </a:r>
          </a:p>
          <a:p>
            <a:pPr marL="228600" lvl="2" indent="-228600"/>
            <a:r>
              <a:rPr lang="zh-TW" altLang="en-US" sz="1400" dirty="0">
                <a:solidFill>
                  <a:srgbClr val="000000"/>
                </a:solidFill>
                <a:latin typeface="SimSun" pitchFamily="2" charset="-122"/>
                <a:ea typeface="SimSun" pitchFamily="2" charset="-122"/>
              </a:rPr>
              <a:t>熱能與電池壽命管理</a:t>
            </a:r>
          </a:p>
          <a:p>
            <a:pPr marL="228600" lvl="2" indent="-228600"/>
            <a:r>
              <a:rPr lang="zh-TW" altLang="en-US" sz="1400" dirty="0">
                <a:solidFill>
                  <a:srgbClr val="000000"/>
                </a:solidFill>
                <a:latin typeface="SimSun" pitchFamily="2" charset="-122"/>
                <a:ea typeface="SimSun" pitchFamily="2" charset="-122"/>
              </a:rPr>
              <a:t>智慧變頻技術</a:t>
            </a:r>
          </a:p>
          <a:p>
            <a:pPr marL="228600" lvl="2" indent="-228600"/>
            <a:r>
              <a:rPr lang="zh-TW" altLang="en-US" sz="1400" dirty="0">
                <a:solidFill>
                  <a:srgbClr val="000000"/>
                </a:solidFill>
                <a:latin typeface="SimSun" pitchFamily="2" charset="-122"/>
                <a:ea typeface="SimSun" pitchFamily="2" charset="-122"/>
              </a:rPr>
              <a:t>控制、保護、電力管理（</a:t>
            </a:r>
            <a:r>
              <a:rPr lang="en-US" altLang="zh-TW" sz="1400" dirty="0">
                <a:solidFill>
                  <a:srgbClr val="000000"/>
                </a:solidFill>
                <a:latin typeface="SimSun" pitchFamily="2" charset="-122"/>
                <a:ea typeface="SimSun" pitchFamily="2" charset="-122"/>
              </a:rPr>
              <a:t>CPPM</a:t>
            </a:r>
            <a:r>
              <a:rPr lang="zh-TW" altLang="en-US" sz="1400" dirty="0">
                <a:solidFill>
                  <a:srgbClr val="000000"/>
                </a:solidFill>
                <a:latin typeface="SimSun" pitchFamily="2" charset="-122"/>
                <a:ea typeface="SimSun" pitchFamily="2" charset="-122"/>
              </a:rPr>
              <a:t>）技術</a:t>
            </a:r>
          </a:p>
          <a:p>
            <a:pPr marL="228600" lvl="2" indent="-228600"/>
            <a:r>
              <a:rPr lang="zh-TW" altLang="en-US" sz="1400" dirty="0">
                <a:solidFill>
                  <a:srgbClr val="000000"/>
                </a:solidFill>
                <a:latin typeface="SimSun" pitchFamily="2" charset="-122"/>
                <a:ea typeface="SimSun" pitchFamily="2" charset="-122"/>
              </a:rPr>
              <a:t>分散式智能</a:t>
            </a:r>
          </a:p>
          <a:p>
            <a:pPr marL="228600" lvl="2" indent="-228600"/>
            <a:r>
              <a:rPr lang="zh-TW" altLang="en-US" sz="1400" dirty="0">
                <a:solidFill>
                  <a:srgbClr val="000000"/>
                </a:solidFill>
                <a:latin typeface="SimSun" pitchFamily="2" charset="-122"/>
                <a:ea typeface="SimSun" pitchFamily="2" charset="-122"/>
              </a:rPr>
              <a:t>電網感應式充電</a:t>
            </a:r>
            <a:r>
              <a:rPr lang="en-US" altLang="zh-TW" sz="1400" dirty="0">
                <a:solidFill>
                  <a:srgbClr val="000000"/>
                </a:solidFill>
                <a:latin typeface="SimSun" pitchFamily="2" charset="-122"/>
                <a:ea typeface="SimSun" pitchFamily="2" charset="-122"/>
              </a:rPr>
              <a:t>/</a:t>
            </a:r>
            <a:r>
              <a:rPr lang="zh-TW" altLang="en-US" sz="1400" dirty="0">
                <a:solidFill>
                  <a:srgbClr val="000000"/>
                </a:solidFill>
                <a:latin typeface="SimSun" pitchFamily="2" charset="-122"/>
                <a:ea typeface="SimSun" pitchFamily="2" charset="-122"/>
              </a:rPr>
              <a:t>放電</a:t>
            </a:r>
          </a:p>
          <a:p>
            <a:pPr marL="228600" lvl="2" indent="-228600"/>
            <a:r>
              <a:rPr lang="zh-TW" altLang="en-US" sz="1400" dirty="0">
                <a:solidFill>
                  <a:srgbClr val="000000"/>
                </a:solidFill>
                <a:latin typeface="SimSun" pitchFamily="2" charset="-122"/>
                <a:ea typeface="SimSun" pitchFamily="2" charset="-122"/>
              </a:rPr>
              <a:t>與電網之間的標準驅動式通訊</a:t>
            </a:r>
            <a:endParaRPr lang="zh-CN" altLang="en-US" sz="1400" dirty="0">
              <a:solidFill>
                <a:srgbClr val="000000"/>
              </a:solidFill>
              <a:latin typeface="SimSun" pitchFamily="2" charset="-122"/>
              <a:ea typeface="SimSun" pitchFamily="2" charset="-122"/>
            </a:endParaRPr>
          </a:p>
        </p:txBody>
      </p:sp>
      <p:sp>
        <p:nvSpPr>
          <p:cNvPr id="8" name="Rectangle 7"/>
          <p:cNvSpPr/>
          <p:nvPr/>
        </p:nvSpPr>
        <p:spPr>
          <a:xfrm>
            <a:off x="3095625" y="2349500"/>
            <a:ext cx="2916238" cy="323850"/>
          </a:xfrm>
          <a:prstGeom prst="rect">
            <a:avLst/>
          </a:prstGeom>
          <a:noFill/>
          <a:ln>
            <a:noFill/>
          </a:ln>
          <a:effectLst/>
        </p:spPr>
        <p:style>
          <a:lnRef idx="1">
            <a:schemeClr val="accent3"/>
          </a:lnRef>
          <a:fillRef idx="3">
            <a:schemeClr val="accent3"/>
          </a:fillRef>
          <a:effectRef idx="2">
            <a:schemeClr val="accent3"/>
          </a:effectRef>
          <a:fontRef idx="minor">
            <a:schemeClr val="lt1"/>
          </a:fontRef>
        </p:style>
        <p:txBody>
          <a:bodyPr anchor="ctr"/>
          <a:lstStyle/>
          <a:p>
            <a:pPr marL="0" lvl="1" algn="ctr">
              <a:spcAft>
                <a:spcPts val="200"/>
              </a:spcAft>
              <a:buClrTx/>
              <a:buFontTx/>
              <a:buNone/>
            </a:pPr>
            <a:r>
              <a:rPr lang="zh-TW" sz="1600" b="1" u="sng">
                <a:solidFill>
                  <a:schemeClr val="accent1"/>
                </a:solidFill>
                <a:latin typeface="SimSun" pitchFamily="2" charset="-122"/>
                <a:ea typeface="SimSun" pitchFamily="2" charset="-122"/>
              </a:rPr>
              <a:t>開發目標</a:t>
            </a:r>
            <a:endParaRPr lang="zh-CN" sz="1600" b="1" u="sng">
              <a:solidFill>
                <a:schemeClr val="accent1"/>
              </a:solidFill>
              <a:latin typeface="SimSun" pitchFamily="2" charset="-122"/>
              <a:ea typeface="SimSun" pitchFamily="2" charset="-122"/>
            </a:endParaRPr>
          </a:p>
        </p:txBody>
      </p:sp>
      <p:sp>
        <p:nvSpPr>
          <p:cNvPr id="9" name="Rectangle 8"/>
          <p:cNvSpPr/>
          <p:nvPr/>
        </p:nvSpPr>
        <p:spPr>
          <a:xfrm>
            <a:off x="6444208" y="2672916"/>
            <a:ext cx="2268252" cy="2700338"/>
          </a:xfrm>
          <a:prstGeom prst="rect">
            <a:avLst/>
          </a:prstGeom>
          <a:solidFill>
            <a:schemeClr val="bg1"/>
          </a:solidFill>
          <a:ln>
            <a:noFill/>
          </a:ln>
          <a:effectLst/>
        </p:spPr>
        <p:style>
          <a:lnRef idx="1">
            <a:schemeClr val="accent3"/>
          </a:lnRef>
          <a:fillRef idx="3">
            <a:schemeClr val="accent3"/>
          </a:fillRef>
          <a:effectRef idx="2">
            <a:schemeClr val="accent3"/>
          </a:effectRef>
          <a:fontRef idx="minor">
            <a:schemeClr val="lt1"/>
          </a:fontRef>
        </p:style>
        <p:txBody>
          <a:bodyPr tIns="108000"/>
          <a:lstStyle/>
          <a:p>
            <a:pPr marL="228600" lvl="2" indent="-228600"/>
            <a:r>
              <a:rPr lang="zh-TW" altLang="en-US" sz="1400" dirty="0">
                <a:solidFill>
                  <a:srgbClr val="000000"/>
                </a:solidFill>
                <a:latin typeface="SimSun" pitchFamily="2" charset="-122"/>
                <a:ea typeface="SimSun" pitchFamily="2" charset="-122"/>
              </a:rPr>
              <a:t>存儲技術不可知論</a:t>
            </a:r>
          </a:p>
          <a:p>
            <a:pPr marL="228600" lvl="2" indent="-228600"/>
            <a:r>
              <a:rPr lang="zh-TW" altLang="en-US" sz="1400" dirty="0">
                <a:solidFill>
                  <a:srgbClr val="000000"/>
                </a:solidFill>
                <a:latin typeface="SimSun" pitchFamily="2" charset="-122"/>
                <a:ea typeface="SimSun" pitchFamily="2" charset="-122"/>
              </a:rPr>
              <a:t>優化的製造工藝</a:t>
            </a:r>
          </a:p>
          <a:p>
            <a:pPr marL="228600" lvl="2" indent="-228600"/>
            <a:r>
              <a:rPr lang="zh-TW" altLang="en-US" sz="1400" dirty="0">
                <a:solidFill>
                  <a:srgbClr val="000000"/>
                </a:solidFill>
                <a:latin typeface="SimSun" pitchFamily="2" charset="-122"/>
                <a:ea typeface="SimSun" pitchFamily="2" charset="-122"/>
              </a:rPr>
              <a:t>更低的</a:t>
            </a:r>
            <a:r>
              <a:rPr lang="en-US" altLang="zh-TW" sz="1400" dirty="0">
                <a:solidFill>
                  <a:srgbClr val="000000"/>
                </a:solidFill>
                <a:latin typeface="SimSun" pitchFamily="2" charset="-122"/>
                <a:ea typeface="SimSun" pitchFamily="2" charset="-122"/>
              </a:rPr>
              <a:t>$/kWh</a:t>
            </a:r>
          </a:p>
          <a:p>
            <a:pPr marL="228600" lvl="2" indent="-228600"/>
            <a:r>
              <a:rPr lang="zh-TW" altLang="en-US" sz="1400" dirty="0">
                <a:solidFill>
                  <a:srgbClr val="000000"/>
                </a:solidFill>
                <a:latin typeface="SimSun" pitchFamily="2" charset="-122"/>
                <a:ea typeface="SimSun" pitchFamily="2" charset="-122"/>
              </a:rPr>
              <a:t>模組化與可擴展性</a:t>
            </a:r>
          </a:p>
          <a:p>
            <a:pPr marL="228600" lvl="2" indent="-228600"/>
            <a:r>
              <a:rPr lang="zh-TW" altLang="en-US" sz="1400" dirty="0">
                <a:solidFill>
                  <a:srgbClr val="000000"/>
                </a:solidFill>
                <a:latin typeface="SimSun" pitchFamily="2" charset="-122"/>
                <a:ea typeface="SimSun" pitchFamily="2" charset="-122"/>
              </a:rPr>
              <a:t>安全性、可靠性、耐用性</a:t>
            </a:r>
            <a:endParaRPr lang="en-US" altLang="zh-CN" sz="1400" dirty="0">
              <a:solidFill>
                <a:srgbClr val="000000"/>
              </a:solidFill>
              <a:latin typeface="SimSun" pitchFamily="2" charset="-122"/>
              <a:ea typeface="SimSun" pitchFamily="2" charset="-122"/>
            </a:endParaRPr>
          </a:p>
        </p:txBody>
      </p:sp>
      <p:sp>
        <p:nvSpPr>
          <p:cNvPr id="10" name="Rectangle 9"/>
          <p:cNvSpPr/>
          <p:nvPr/>
        </p:nvSpPr>
        <p:spPr>
          <a:xfrm>
            <a:off x="6084888" y="2349500"/>
            <a:ext cx="2916237" cy="323850"/>
          </a:xfrm>
          <a:prstGeom prst="rect">
            <a:avLst/>
          </a:prstGeom>
          <a:noFill/>
          <a:ln>
            <a:noFill/>
          </a:ln>
          <a:effectLst/>
        </p:spPr>
        <p:style>
          <a:lnRef idx="1">
            <a:schemeClr val="accent3"/>
          </a:lnRef>
          <a:fillRef idx="3">
            <a:schemeClr val="accent3"/>
          </a:fillRef>
          <a:effectRef idx="2">
            <a:schemeClr val="accent3"/>
          </a:effectRef>
          <a:fontRef idx="minor">
            <a:schemeClr val="lt1"/>
          </a:fontRef>
        </p:style>
        <p:txBody>
          <a:bodyPr anchor="ctr"/>
          <a:lstStyle/>
          <a:p>
            <a:pPr marL="0" lvl="1" algn="ctr">
              <a:spcAft>
                <a:spcPts val="200"/>
              </a:spcAft>
              <a:buClrTx/>
              <a:buFontTx/>
              <a:buNone/>
            </a:pPr>
            <a:r>
              <a:rPr lang="zh-TW" sz="1600" b="1" u="sng">
                <a:solidFill>
                  <a:schemeClr val="accent1"/>
                </a:solidFill>
                <a:latin typeface="SimSun" pitchFamily="2" charset="-122"/>
                <a:ea typeface="SimSun" pitchFamily="2" charset="-122"/>
              </a:rPr>
              <a:t>生產目標</a:t>
            </a:r>
            <a:endParaRPr lang="zh-CN" sz="1600" b="1" u="sng">
              <a:solidFill>
                <a:schemeClr val="accent1"/>
              </a:solidFill>
              <a:latin typeface="SimSun" pitchFamily="2" charset="-122"/>
              <a:ea typeface="SimSun" pitchFamily="2" charset="-122"/>
            </a:endParaRPr>
          </a:p>
        </p:txBody>
      </p:sp>
      <p:cxnSp>
        <p:nvCxnSpPr>
          <p:cNvPr id="12" name="Straight Connector 11"/>
          <p:cNvCxnSpPr/>
          <p:nvPr/>
        </p:nvCxnSpPr>
        <p:spPr>
          <a:xfrm rot="5400000">
            <a:off x="1746250" y="3914776"/>
            <a:ext cx="2555875" cy="0"/>
          </a:xfrm>
          <a:prstGeom prst="line">
            <a:avLst/>
          </a:prstGeom>
          <a:ln w="19050">
            <a:solidFill>
              <a:schemeClr val="bg1">
                <a:lumMod val="65000"/>
              </a:schemeClr>
            </a:solidFill>
          </a:ln>
          <a:effectLst>
            <a:outerShdw blurRad="50800" dist="38100" dir="2700000" algn="tl" rotWithShape="0">
              <a:prstClr val="black">
                <a:alpha val="40000"/>
              </a:prstClr>
            </a:outerShdw>
          </a:effectLst>
        </p:spPr>
        <p:style>
          <a:lnRef idx="1">
            <a:schemeClr val="accent2"/>
          </a:lnRef>
          <a:fillRef idx="0">
            <a:schemeClr val="accent2"/>
          </a:fillRef>
          <a:effectRef idx="0">
            <a:schemeClr val="accent2"/>
          </a:effectRef>
          <a:fontRef idx="minor">
            <a:schemeClr val="tx1"/>
          </a:fontRef>
        </p:style>
      </p:cxnSp>
      <p:cxnSp>
        <p:nvCxnSpPr>
          <p:cNvPr id="13" name="Straight Connector 12"/>
          <p:cNvCxnSpPr/>
          <p:nvPr/>
        </p:nvCxnSpPr>
        <p:spPr>
          <a:xfrm rot="5400000">
            <a:off x="4770437" y="3914776"/>
            <a:ext cx="2555875" cy="0"/>
          </a:xfrm>
          <a:prstGeom prst="line">
            <a:avLst/>
          </a:prstGeom>
          <a:ln w="19050">
            <a:solidFill>
              <a:schemeClr val="bg1">
                <a:lumMod val="65000"/>
              </a:schemeClr>
            </a:solidFill>
          </a:ln>
          <a:effectLst>
            <a:outerShdw blurRad="50800" dist="38100" dir="2700000" algn="tl" rotWithShape="0">
              <a:prstClr val="black">
                <a:alpha val="40000"/>
              </a:prstClr>
            </a:outerShdw>
          </a:effectLst>
        </p:spPr>
        <p:style>
          <a:lnRef idx="1">
            <a:schemeClr val="accent2"/>
          </a:lnRef>
          <a:fillRef idx="0">
            <a:schemeClr val="accent2"/>
          </a:fillRef>
          <a:effectRef idx="0">
            <a:schemeClr val="accent2"/>
          </a:effectRef>
          <a:fontRef idx="minor">
            <a:schemeClr val="tx1"/>
          </a:fontRef>
        </p:style>
      </p:cxnSp>
      <p:sp>
        <p:nvSpPr>
          <p:cNvPr id="14" name="Rectangle 13"/>
          <p:cNvSpPr/>
          <p:nvPr/>
        </p:nvSpPr>
        <p:spPr>
          <a:xfrm>
            <a:off x="0" y="1233488"/>
            <a:ext cx="9144000" cy="791356"/>
          </a:xfrm>
          <a:prstGeom prst="rect">
            <a:avLst/>
          </a:prstGeom>
          <a:gradFill flip="none" rotWithShape="1">
            <a:gsLst>
              <a:gs pos="0">
                <a:srgbClr val="9A0000">
                  <a:shade val="30000"/>
                  <a:satMod val="115000"/>
                </a:srgbClr>
              </a:gs>
              <a:gs pos="50000">
                <a:srgbClr val="9A0000">
                  <a:shade val="67500"/>
                  <a:satMod val="115000"/>
                </a:srgbClr>
              </a:gs>
              <a:gs pos="100000">
                <a:srgbClr val="9A0000">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55600">
              <a:buClrTx/>
              <a:buFontTx/>
              <a:buNone/>
            </a:pPr>
            <a:r>
              <a:rPr lang="zh-TW" altLang="en-US" sz="1600" b="1" i="1" dirty="0">
                <a:solidFill>
                  <a:schemeClr val="bg1"/>
                </a:solidFill>
                <a:latin typeface="SimSun" pitchFamily="2" charset="-122"/>
                <a:ea typeface="SimSun" pitchFamily="2" charset="-122"/>
              </a:rPr>
              <a:t>三個</a:t>
            </a:r>
            <a:r>
              <a:rPr lang="en-US" altLang="zh-TW" sz="1600" b="1" i="1" dirty="0">
                <a:solidFill>
                  <a:schemeClr val="bg1"/>
                </a:solidFill>
                <a:latin typeface="SimSun" pitchFamily="2" charset="-122"/>
                <a:ea typeface="SimSun" pitchFamily="2" charset="-122"/>
              </a:rPr>
              <a:t>250kWh/250kW</a:t>
            </a:r>
            <a:r>
              <a:rPr lang="zh-TW" altLang="en-US" sz="1600" b="1" i="1" dirty="0">
                <a:solidFill>
                  <a:schemeClr val="bg1"/>
                </a:solidFill>
                <a:latin typeface="SimSun" pitchFamily="2" charset="-122"/>
                <a:ea typeface="SimSun" pitchFamily="2" charset="-122"/>
              </a:rPr>
              <a:t>社區能源存儲單元的設計、開發與調配將在多倫多電力公司智慧電網社</a:t>
            </a:r>
            <a:r>
              <a:rPr lang="zh-TW" altLang="en-US" sz="1600" b="1" i="1" dirty="0" smtClean="0">
                <a:solidFill>
                  <a:schemeClr val="bg1"/>
                </a:solidFill>
                <a:latin typeface="SimSun" pitchFamily="2" charset="-122"/>
                <a:ea typeface="SimSun" pitchFamily="2" charset="-122"/>
              </a:rPr>
              <a:t>區</a:t>
            </a:r>
            <a:endParaRPr lang="en-US" altLang="zh-TW" sz="1600" b="1" i="1" dirty="0" smtClean="0">
              <a:solidFill>
                <a:schemeClr val="bg1"/>
              </a:solidFill>
              <a:latin typeface="SimSun" pitchFamily="2" charset="-122"/>
              <a:ea typeface="SimSun" pitchFamily="2" charset="-122"/>
            </a:endParaRPr>
          </a:p>
          <a:p>
            <a:pPr marL="355600">
              <a:buClrTx/>
              <a:buFontTx/>
              <a:buNone/>
            </a:pPr>
            <a:r>
              <a:rPr lang="zh-TW" altLang="en-US" sz="1600" b="1" i="1" dirty="0" smtClean="0">
                <a:solidFill>
                  <a:schemeClr val="bg1"/>
                </a:solidFill>
                <a:latin typeface="SimSun" pitchFamily="2" charset="-122"/>
                <a:ea typeface="SimSun" pitchFamily="2" charset="-122"/>
              </a:rPr>
              <a:t>進</a:t>
            </a:r>
            <a:r>
              <a:rPr lang="zh-TW" altLang="en-US" sz="1600" b="1" i="1" dirty="0">
                <a:solidFill>
                  <a:schemeClr val="bg1"/>
                </a:solidFill>
                <a:latin typeface="SimSun" pitchFamily="2" charset="-122"/>
                <a:ea typeface="SimSun" pitchFamily="2" charset="-122"/>
              </a:rPr>
              <a:t>行示範</a:t>
            </a:r>
            <a:endParaRPr lang="zh-CN" altLang="en-US" sz="1600" b="1" i="1" dirty="0">
              <a:solidFill>
                <a:schemeClr val="bg1"/>
              </a:solidFill>
              <a:latin typeface="SimSun" pitchFamily="2" charset="-122"/>
              <a:ea typeface="SimSun" pitchFamily="2" charset="-122"/>
            </a:endParaRPr>
          </a:p>
        </p:txBody>
      </p:sp>
      <p:sp>
        <p:nvSpPr>
          <p:cNvPr id="15" name="Rectangle 14"/>
          <p:cNvSpPr/>
          <p:nvPr/>
        </p:nvSpPr>
        <p:spPr>
          <a:xfrm>
            <a:off x="0" y="5913276"/>
            <a:ext cx="9144000" cy="792088"/>
          </a:xfrm>
          <a:prstGeom prst="rect">
            <a:avLst/>
          </a:prstGeom>
          <a:gradFill flip="none" rotWithShape="1">
            <a:gsLst>
              <a:gs pos="0">
                <a:schemeClr val="tx1">
                  <a:lumMod val="65000"/>
                  <a:lumOff val="35000"/>
                  <a:shade val="30000"/>
                  <a:satMod val="115000"/>
                </a:schemeClr>
              </a:gs>
              <a:gs pos="50000">
                <a:schemeClr val="tx1">
                  <a:lumMod val="65000"/>
                  <a:lumOff val="35000"/>
                  <a:shade val="67500"/>
                  <a:satMod val="115000"/>
                </a:schemeClr>
              </a:gs>
              <a:gs pos="100000">
                <a:schemeClr val="tx1">
                  <a:lumMod val="65000"/>
                  <a:lumOff val="35000"/>
                  <a:shade val="100000"/>
                  <a:satMod val="115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0363">
              <a:buClrTx/>
              <a:buFontTx/>
              <a:buNone/>
            </a:pPr>
            <a:r>
              <a:rPr lang="zh-TW" altLang="en-US" sz="1600" b="1" i="1" dirty="0">
                <a:solidFill>
                  <a:schemeClr val="bg1"/>
                </a:solidFill>
                <a:latin typeface="SimSun" pitchFamily="2" charset="-122"/>
                <a:ea typeface="SimSun" pitchFamily="2" charset="-122"/>
              </a:rPr>
              <a:t>此</a:t>
            </a:r>
            <a:r>
              <a:rPr lang="en-US" altLang="zh-TW" sz="1600" b="1" i="1" dirty="0">
                <a:solidFill>
                  <a:schemeClr val="bg1"/>
                </a:solidFill>
                <a:latin typeface="SimSun" pitchFamily="2" charset="-122"/>
                <a:ea typeface="SimSun" pitchFamily="2" charset="-122"/>
              </a:rPr>
              <a:t>1600</a:t>
            </a:r>
            <a:r>
              <a:rPr lang="zh-TW" altLang="en-US" sz="1600" b="1" i="1" dirty="0">
                <a:solidFill>
                  <a:schemeClr val="bg1"/>
                </a:solidFill>
                <a:latin typeface="SimSun" pitchFamily="2" charset="-122"/>
                <a:ea typeface="SimSun" pitchFamily="2" charset="-122"/>
              </a:rPr>
              <a:t>萬加元的專案，約兩年開發和安裝期，兩年監測與控制期</a:t>
            </a:r>
            <a:r>
              <a:rPr lang="zh-TW" altLang="en-US" sz="1600" b="1" i="1" dirty="0" smtClean="0">
                <a:solidFill>
                  <a:schemeClr val="bg1"/>
                </a:solidFill>
                <a:latin typeface="SimSun" pitchFamily="2" charset="-122"/>
                <a:ea typeface="SimSun" pitchFamily="2" charset="-122"/>
              </a:rPr>
              <a:t>。</a:t>
            </a:r>
            <a:endParaRPr lang="en-US" altLang="zh-TW" sz="1600" b="1" i="1" dirty="0" smtClean="0">
              <a:solidFill>
                <a:schemeClr val="bg1"/>
              </a:solidFill>
              <a:latin typeface="SimSun" pitchFamily="2" charset="-122"/>
              <a:ea typeface="SimSun" pitchFamily="2" charset="-122"/>
            </a:endParaRPr>
          </a:p>
          <a:p>
            <a:pPr marL="360363">
              <a:buClrTx/>
              <a:buFontTx/>
              <a:buNone/>
            </a:pPr>
            <a:r>
              <a:rPr lang="zh-TW" altLang="en-US" sz="1600" b="1" i="1" dirty="0" smtClean="0">
                <a:solidFill>
                  <a:schemeClr val="bg1"/>
                </a:solidFill>
                <a:latin typeface="SimSun" pitchFamily="2" charset="-122"/>
                <a:ea typeface="SimSun" pitchFamily="2" charset="-122"/>
              </a:rPr>
              <a:t>首</a:t>
            </a:r>
            <a:r>
              <a:rPr lang="zh-TW" altLang="en-US" sz="1600" b="1" i="1" dirty="0">
                <a:solidFill>
                  <a:schemeClr val="bg1"/>
                </a:solidFill>
                <a:latin typeface="SimSun" pitchFamily="2" charset="-122"/>
                <a:ea typeface="SimSun" pitchFamily="2" charset="-122"/>
              </a:rPr>
              <a:t>個單元將於</a:t>
            </a:r>
            <a:r>
              <a:rPr lang="en-US" altLang="zh-TW" sz="1600" b="1" i="1" dirty="0">
                <a:solidFill>
                  <a:schemeClr val="bg1"/>
                </a:solidFill>
                <a:latin typeface="SimSun" pitchFamily="2" charset="-122"/>
                <a:ea typeface="SimSun" pitchFamily="2" charset="-122"/>
              </a:rPr>
              <a:t>2011</a:t>
            </a:r>
            <a:r>
              <a:rPr lang="zh-TW" altLang="en-US" sz="1600" b="1" i="1" dirty="0">
                <a:solidFill>
                  <a:schemeClr val="bg1"/>
                </a:solidFill>
                <a:latin typeface="SimSun" pitchFamily="2" charset="-122"/>
                <a:ea typeface="SimSun" pitchFamily="2" charset="-122"/>
              </a:rPr>
              <a:t>年底進行安裝</a:t>
            </a:r>
            <a:endParaRPr lang="zh-CN" altLang="en-US" sz="1600" b="1" i="1" dirty="0">
              <a:solidFill>
                <a:schemeClr val="bg1"/>
              </a:solidFill>
              <a:latin typeface="SimSun" pitchFamily="2" charset="-122"/>
              <a:ea typeface="SimSun"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1000"/>
                                        <p:tgtEl>
                                          <p:spTgt spid="8"/>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fade">
                                      <p:cBhvr>
                                        <p:cTn id="18" dur="1000"/>
                                        <p:tgtEl>
                                          <p:spTgt spid="10"/>
                                        </p:tgtEl>
                                      </p:cBhvr>
                                    </p:animEffect>
                                  </p:childTnLst>
                                </p:cTn>
                              </p:par>
                            </p:childTnLst>
                          </p:cTn>
                        </p:par>
                        <p:par>
                          <p:cTn id="19" fill="hold">
                            <p:stCondLst>
                              <p:cond delay="1000"/>
                            </p:stCondLst>
                            <p:childTnLst>
                              <p:par>
                                <p:cTn id="20" presetID="10" presetClass="entr" presetSubtype="0" fill="hold" grpId="0" nodeType="after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10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1000"/>
                                        <p:tgtEl>
                                          <p:spTgt spid="7"/>
                                        </p:tgtEl>
                                      </p:cBhvr>
                                    </p:animEffect>
                                  </p:childTnLst>
                                </p:cTn>
                              </p:par>
                              <p:par>
                                <p:cTn id="28" presetID="10" presetClass="entr" presetSubtype="0" fill="hold" nodeType="with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fade">
                                      <p:cBhvr>
                                        <p:cTn id="30" dur="1000"/>
                                        <p:tgtEl>
                                          <p:spTgt spid="12"/>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childTnLst>
                                </p:cTn>
                              </p:par>
                              <p:par>
                                <p:cTn id="36" presetID="10" presetClass="entr" presetSubtype="0" fill="hold" nodeType="with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fade">
                                      <p:cBhvr>
                                        <p:cTn id="38" dur="1000"/>
                                        <p:tgtEl>
                                          <p:spTgt spid="13"/>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animBg="1"/>
      <p:bldP spid="8" grpId="0"/>
      <p:bldP spid="9" grpId="0" animBg="1"/>
      <p:bldP spid="10" grpId="0"/>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52400" y="206375"/>
            <a:ext cx="6553200" cy="666750"/>
          </a:xfrm>
        </p:spPr>
        <p:txBody>
          <a:bodyPr/>
          <a:lstStyle/>
          <a:p>
            <a:pPr eaLnBrk="1" hangingPunct="1"/>
            <a:r>
              <a:rPr lang="zh-TW" dirty="0" smtClean="0">
                <a:latin typeface="SimSun" pitchFamily="2" charset="-122"/>
                <a:ea typeface="SimSun" pitchFamily="2" charset="-122"/>
                <a:cs typeface="Arial" charset="0"/>
              </a:rPr>
              <a:t>整合入多倫多電力公司的智慧電網社區</a:t>
            </a:r>
            <a:endParaRPr lang="zh-CN" dirty="0" smtClean="0">
              <a:latin typeface="SimSun" pitchFamily="2" charset="-122"/>
              <a:ea typeface="SimSun" pitchFamily="2" charset="-122"/>
              <a:cs typeface="Arial" charset="0"/>
            </a:endParaRPr>
          </a:p>
        </p:txBody>
      </p:sp>
      <p:sp>
        <p:nvSpPr>
          <p:cNvPr id="7" name="Rectangle 6"/>
          <p:cNvSpPr/>
          <p:nvPr/>
        </p:nvSpPr>
        <p:spPr>
          <a:xfrm>
            <a:off x="214313" y="1340768"/>
            <a:ext cx="4321175" cy="2592387"/>
          </a:xfrm>
          <a:prstGeom prst="rect">
            <a:avLst/>
          </a:prstGeom>
          <a:solidFill>
            <a:schemeClr val="bg1"/>
          </a:solidFill>
          <a:ln>
            <a:noFill/>
          </a:ln>
        </p:spPr>
        <p:style>
          <a:lnRef idx="1">
            <a:schemeClr val="accent3"/>
          </a:lnRef>
          <a:fillRef idx="3">
            <a:schemeClr val="accent3"/>
          </a:fillRef>
          <a:effectRef idx="2">
            <a:schemeClr val="accent3"/>
          </a:effectRef>
          <a:fontRef idx="minor">
            <a:schemeClr val="lt1"/>
          </a:fontRef>
        </p:style>
        <p:txBody>
          <a:bodyPr tIns="108000"/>
          <a:lstStyle/>
          <a:p>
            <a:pPr marL="266700" lvl="2" indent="-228600"/>
            <a:r>
              <a:rPr lang="zh-TW" sz="1400" dirty="0">
                <a:solidFill>
                  <a:srgbClr val="000000"/>
                </a:solidFill>
                <a:latin typeface="SimSun" pitchFamily="2" charset="-122"/>
                <a:ea typeface="SimSun" pitchFamily="2" charset="-122"/>
              </a:rPr>
              <a:t>“社區”定義</a:t>
            </a:r>
            <a:r>
              <a:rPr lang="en-US" altLang="zh-TW" sz="1400" dirty="0">
                <a:solidFill>
                  <a:srgbClr val="000000"/>
                </a:solidFill>
                <a:latin typeface="SimSun" pitchFamily="2" charset="-122"/>
                <a:ea typeface="SimSun" pitchFamily="2" charset="-122"/>
              </a:rPr>
              <a:t>--</a:t>
            </a:r>
            <a:r>
              <a:rPr lang="zh-TW" altLang="en-US" sz="1400" dirty="0">
                <a:solidFill>
                  <a:srgbClr val="000000"/>
                </a:solidFill>
                <a:latin typeface="SimSun" pitchFamily="2" charset="-122"/>
                <a:ea typeface="SimSun" pitchFamily="2" charset="-122"/>
              </a:rPr>
              <a:t>電力公司與客戶之間為了共同的目標而建立的一種合作關係</a:t>
            </a:r>
          </a:p>
          <a:p>
            <a:pPr marL="266700" lvl="2" indent="-228600"/>
            <a:r>
              <a:rPr lang="zh-TW" altLang="en-US" sz="1400" dirty="0">
                <a:solidFill>
                  <a:srgbClr val="000000"/>
                </a:solidFill>
                <a:latin typeface="SimSun" pitchFamily="2" charset="-122"/>
                <a:ea typeface="SimSun" pitchFamily="2" charset="-122"/>
              </a:rPr>
              <a:t>是多倫多電力公司為了實現氣候保護與可持續能源而制定的長期計畫的一部分</a:t>
            </a:r>
          </a:p>
          <a:p>
            <a:pPr marL="266700" lvl="2" indent="-228600"/>
            <a:r>
              <a:rPr lang="zh-TW" altLang="en-US" sz="1400" dirty="0">
                <a:solidFill>
                  <a:srgbClr val="000000"/>
                </a:solidFill>
                <a:latin typeface="SimSun" pitchFamily="2" charset="-122"/>
                <a:ea typeface="SimSun" pitchFamily="2" charset="-122"/>
              </a:rPr>
              <a:t>第一個推出的單元包括十條饋電線、</a:t>
            </a:r>
            <a:r>
              <a:rPr lang="en-US" altLang="zh-TW" sz="1400" dirty="0">
                <a:solidFill>
                  <a:srgbClr val="000000"/>
                </a:solidFill>
                <a:latin typeface="SimSun" pitchFamily="2" charset="-122"/>
                <a:ea typeface="SimSun" pitchFamily="2" charset="-122"/>
              </a:rPr>
              <a:t>2</a:t>
            </a:r>
            <a:r>
              <a:rPr lang="zh-TW" altLang="en-US" sz="1400" dirty="0">
                <a:solidFill>
                  <a:srgbClr val="000000"/>
                </a:solidFill>
                <a:latin typeface="SimSun" pitchFamily="2" charset="-122"/>
                <a:ea typeface="SimSun" pitchFamily="2" charset="-122"/>
              </a:rPr>
              <a:t>個變電站和約</a:t>
            </a:r>
            <a:r>
              <a:rPr lang="en-US" altLang="zh-TW" sz="1400" dirty="0">
                <a:solidFill>
                  <a:srgbClr val="000000"/>
                </a:solidFill>
                <a:latin typeface="SimSun" pitchFamily="2" charset="-122"/>
                <a:ea typeface="SimSun" pitchFamily="2" charset="-122"/>
              </a:rPr>
              <a:t>35000</a:t>
            </a:r>
            <a:r>
              <a:rPr lang="zh-TW" altLang="en-US" sz="1400" dirty="0">
                <a:solidFill>
                  <a:srgbClr val="000000"/>
                </a:solidFill>
                <a:latin typeface="SimSun" pitchFamily="2" charset="-122"/>
                <a:ea typeface="SimSun" pitchFamily="2" charset="-122"/>
              </a:rPr>
              <a:t>個用戶</a:t>
            </a:r>
          </a:p>
          <a:p>
            <a:pPr marL="266700" lvl="2" indent="-228600"/>
            <a:r>
              <a:rPr lang="zh-TW" altLang="en-US" sz="1400" dirty="0">
                <a:solidFill>
                  <a:srgbClr val="000000"/>
                </a:solidFill>
                <a:latin typeface="SimSun" pitchFamily="2" charset="-122"/>
                <a:ea typeface="SimSun" pitchFamily="2" charset="-122"/>
              </a:rPr>
              <a:t>由居民用戶、商業用戶和工業用戶組成的用戶群體</a:t>
            </a:r>
          </a:p>
          <a:p>
            <a:pPr marL="266700" lvl="2" indent="-228600"/>
            <a:r>
              <a:rPr lang="zh-TW" altLang="en-US" sz="1400" dirty="0">
                <a:solidFill>
                  <a:srgbClr val="000000"/>
                </a:solidFill>
                <a:latin typeface="SimSun" pitchFamily="2" charset="-122"/>
                <a:ea typeface="SimSun" pitchFamily="2" charset="-122"/>
              </a:rPr>
              <a:t>主要由</a:t>
            </a:r>
            <a:r>
              <a:rPr lang="en-US" altLang="zh-TW" sz="1400" dirty="0">
                <a:solidFill>
                  <a:srgbClr val="000000"/>
                </a:solidFill>
                <a:latin typeface="SimSun" pitchFamily="2" charset="-122"/>
                <a:ea typeface="SimSun" pitchFamily="2" charset="-122"/>
              </a:rPr>
              <a:t>27.6kV</a:t>
            </a:r>
            <a:r>
              <a:rPr lang="zh-TW" altLang="en-US" sz="1400" dirty="0">
                <a:solidFill>
                  <a:srgbClr val="000000"/>
                </a:solidFill>
                <a:latin typeface="SimSun" pitchFamily="2" charset="-122"/>
                <a:ea typeface="SimSun" pitchFamily="2" charset="-122"/>
              </a:rPr>
              <a:t>的架空</a:t>
            </a:r>
            <a:r>
              <a:rPr lang="en-US" altLang="zh-TW" sz="1400" dirty="0">
                <a:solidFill>
                  <a:srgbClr val="000000"/>
                </a:solidFill>
                <a:latin typeface="SimSun" pitchFamily="2" charset="-122"/>
                <a:ea typeface="SimSun" pitchFamily="2" charset="-122"/>
              </a:rPr>
              <a:t>/</a:t>
            </a:r>
            <a:r>
              <a:rPr lang="zh-TW" altLang="en-US" sz="1400" dirty="0">
                <a:solidFill>
                  <a:srgbClr val="000000"/>
                </a:solidFill>
                <a:latin typeface="SimSun" pitchFamily="2" charset="-122"/>
                <a:ea typeface="SimSun" pitchFamily="2" charset="-122"/>
              </a:rPr>
              <a:t>地下混合饋電線供電</a:t>
            </a:r>
            <a:endParaRPr lang="zh-CN" sz="1400" dirty="0">
              <a:solidFill>
                <a:srgbClr val="000000"/>
              </a:solidFill>
              <a:latin typeface="SimSun" pitchFamily="2" charset="-122"/>
              <a:ea typeface="SimSun" pitchFamily="2" charset="-122"/>
            </a:endParaRPr>
          </a:p>
        </p:txBody>
      </p:sp>
      <p:sp>
        <p:nvSpPr>
          <p:cNvPr id="6" name="Rectangle 5"/>
          <p:cNvSpPr/>
          <p:nvPr/>
        </p:nvSpPr>
        <p:spPr>
          <a:xfrm>
            <a:off x="214313" y="1016000"/>
            <a:ext cx="4321175" cy="323838"/>
          </a:xfrm>
          <a:prstGeom prst="rect">
            <a:avLst/>
          </a:prstGeom>
          <a:gradFill flip="none" rotWithShape="1">
            <a:gsLst>
              <a:gs pos="0">
                <a:srgbClr val="9A0000">
                  <a:shade val="30000"/>
                  <a:satMod val="115000"/>
                </a:srgbClr>
              </a:gs>
              <a:gs pos="50000">
                <a:srgbClr val="9A0000">
                  <a:shade val="67500"/>
                  <a:satMod val="115000"/>
                </a:srgbClr>
              </a:gs>
              <a:gs pos="100000">
                <a:srgbClr val="9A0000">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lvl="1">
              <a:spcAft>
                <a:spcPts val="200"/>
              </a:spcAft>
              <a:buClrTx/>
              <a:buFontTx/>
              <a:buNone/>
            </a:pPr>
            <a:r>
              <a:rPr lang="zh-TW" sz="1600" b="1" i="1" dirty="0">
                <a:solidFill>
                  <a:schemeClr val="bg1"/>
                </a:solidFill>
                <a:latin typeface="SimSun" pitchFamily="2" charset="-122"/>
                <a:ea typeface="SimSun" pitchFamily="2" charset="-122"/>
              </a:rPr>
              <a:t>社區</a:t>
            </a:r>
            <a:endParaRPr lang="zh-CN" sz="1600" b="1" i="1" dirty="0">
              <a:solidFill>
                <a:schemeClr val="bg1"/>
              </a:solidFill>
              <a:latin typeface="SimSun" pitchFamily="2" charset="-122"/>
              <a:ea typeface="SimSun" pitchFamily="2" charset="-122"/>
            </a:endParaRPr>
          </a:p>
        </p:txBody>
      </p:sp>
      <p:sp>
        <p:nvSpPr>
          <p:cNvPr id="8" name="Rectangle 7"/>
          <p:cNvSpPr/>
          <p:nvPr/>
        </p:nvSpPr>
        <p:spPr>
          <a:xfrm>
            <a:off x="214313" y="4330030"/>
            <a:ext cx="4321175" cy="2411413"/>
          </a:xfrm>
          <a:prstGeom prst="rect">
            <a:avLst/>
          </a:prstGeom>
          <a:solidFill>
            <a:schemeClr val="bg1"/>
          </a:solidFill>
          <a:ln>
            <a:noFill/>
          </a:ln>
        </p:spPr>
        <p:style>
          <a:lnRef idx="1">
            <a:schemeClr val="accent3"/>
          </a:lnRef>
          <a:fillRef idx="3">
            <a:schemeClr val="accent3"/>
          </a:fillRef>
          <a:effectRef idx="2">
            <a:schemeClr val="accent3"/>
          </a:effectRef>
          <a:fontRef idx="minor">
            <a:schemeClr val="lt1"/>
          </a:fontRef>
        </p:style>
        <p:txBody>
          <a:bodyPr tIns="108000"/>
          <a:lstStyle/>
          <a:p>
            <a:pPr marL="266700" lvl="3" indent="-228600"/>
            <a:r>
              <a:rPr lang="zh-TW" sz="1400" dirty="0">
                <a:solidFill>
                  <a:srgbClr val="000000"/>
                </a:solidFill>
                <a:latin typeface="SimSun" pitchFamily="2" charset="-122"/>
                <a:ea typeface="SimSun" pitchFamily="2" charset="-122"/>
              </a:rPr>
              <a:t>源自</a:t>
            </a:r>
            <a:r>
              <a:rPr lang="en-US" altLang="zh-TW" sz="1400" dirty="0">
                <a:solidFill>
                  <a:srgbClr val="000000"/>
                </a:solidFill>
                <a:latin typeface="SimSun" pitchFamily="2" charset="-122"/>
                <a:ea typeface="SimSun" pitchFamily="2" charset="-122"/>
              </a:rPr>
              <a:t>25</a:t>
            </a:r>
            <a:r>
              <a:rPr lang="zh-TW" altLang="en-US" sz="1400" dirty="0">
                <a:solidFill>
                  <a:srgbClr val="000000"/>
                </a:solidFill>
                <a:latin typeface="SimSun" pitchFamily="2" charset="-122"/>
                <a:ea typeface="SimSun" pitchFamily="2" charset="-122"/>
              </a:rPr>
              <a:t>年的智慧電網發展藍圖</a:t>
            </a:r>
          </a:p>
          <a:p>
            <a:pPr marL="266700" lvl="3" indent="-228600"/>
            <a:r>
              <a:rPr lang="zh-TW" altLang="en-US" sz="1400" dirty="0">
                <a:solidFill>
                  <a:srgbClr val="000000"/>
                </a:solidFill>
                <a:latin typeface="SimSun" pitchFamily="2" charset="-122"/>
                <a:ea typeface="SimSun" pitchFamily="2" charset="-122"/>
              </a:rPr>
              <a:t>組成部分：饋電線自動</a:t>
            </a:r>
            <a:r>
              <a:rPr lang="zh-TW" altLang="en-US" sz="1400" dirty="0" smtClean="0">
                <a:solidFill>
                  <a:srgbClr val="000000"/>
                </a:solidFill>
                <a:latin typeface="SimSun" pitchFamily="2" charset="-122"/>
                <a:ea typeface="SimSun" pitchFamily="2" charset="-122"/>
              </a:rPr>
              <a:t>化</a:t>
            </a:r>
            <a:r>
              <a:rPr lang="zh-CN" altLang="en-US" sz="1400" dirty="0" smtClean="0">
                <a:solidFill>
                  <a:srgbClr val="000000"/>
                </a:solidFill>
                <a:latin typeface="SimSun" pitchFamily="2" charset="-122"/>
                <a:ea typeface="SimSun" pitchFamily="2" charset="-122"/>
              </a:rPr>
              <a:t>、</a:t>
            </a:r>
            <a:r>
              <a:rPr lang="zh-TW" altLang="en-US" sz="1400" dirty="0" smtClean="0">
                <a:solidFill>
                  <a:srgbClr val="000000"/>
                </a:solidFill>
                <a:latin typeface="SimSun" pitchFamily="2" charset="-122"/>
                <a:ea typeface="SimSun" pitchFamily="2" charset="-122"/>
              </a:rPr>
              <a:t> 高級量測架構 </a:t>
            </a:r>
            <a:r>
              <a:rPr lang="zh-CN" altLang="en-US" sz="1400" dirty="0" smtClean="0">
                <a:solidFill>
                  <a:srgbClr val="000000"/>
                </a:solidFill>
                <a:latin typeface="SimSun" pitchFamily="2" charset="-122"/>
                <a:ea typeface="SimSun" pitchFamily="2" charset="-122"/>
              </a:rPr>
              <a:t>（</a:t>
            </a:r>
            <a:r>
              <a:rPr lang="en-US" altLang="zh-TW" sz="1400" dirty="0" smtClean="0">
                <a:solidFill>
                  <a:srgbClr val="000000"/>
                </a:solidFill>
                <a:latin typeface="SimSun" pitchFamily="2" charset="-122"/>
                <a:ea typeface="SimSun" pitchFamily="2" charset="-122"/>
              </a:rPr>
              <a:t>AMI</a:t>
            </a:r>
            <a:r>
              <a:rPr lang="zh-CN" altLang="en-US" sz="1400" dirty="0" smtClean="0">
                <a:solidFill>
                  <a:srgbClr val="000000"/>
                </a:solidFill>
                <a:latin typeface="SimSun" pitchFamily="2" charset="-122"/>
                <a:ea typeface="SimSun" pitchFamily="2" charset="-122"/>
              </a:rPr>
              <a:t>）、</a:t>
            </a:r>
            <a:r>
              <a:rPr lang="zh-TW" altLang="en-US" sz="1400" dirty="0" smtClean="0">
                <a:solidFill>
                  <a:srgbClr val="000000"/>
                </a:solidFill>
                <a:latin typeface="SimSun" pitchFamily="2" charset="-122"/>
                <a:ea typeface="SimSun" pitchFamily="2" charset="-122"/>
              </a:rPr>
              <a:t>變</a:t>
            </a:r>
            <a:r>
              <a:rPr lang="zh-TW" altLang="en-US" sz="1400" dirty="0">
                <a:solidFill>
                  <a:srgbClr val="000000"/>
                </a:solidFill>
                <a:latin typeface="SimSun" pitchFamily="2" charset="-122"/>
                <a:ea typeface="SimSun" pitchFamily="2" charset="-122"/>
              </a:rPr>
              <a:t>壓器計量、電力線監控、分散式發電、社區能源存儲、主動式需求回饋、插電式電動車</a:t>
            </a:r>
          </a:p>
          <a:p>
            <a:pPr marL="266700" lvl="3" indent="-228600"/>
            <a:r>
              <a:rPr lang="zh-TW" altLang="en-US" sz="1400" dirty="0">
                <a:solidFill>
                  <a:srgbClr val="000000"/>
                </a:solidFill>
                <a:latin typeface="SimSun" pitchFamily="2" charset="-122"/>
                <a:ea typeface="SimSun" pitchFamily="2" charset="-122"/>
              </a:rPr>
              <a:t>智能化與整合：分散式智慧與控制、混合式通訊、自適應保護、分散式能源管理系統</a:t>
            </a:r>
            <a:endParaRPr lang="zh-CN" sz="1400" dirty="0">
              <a:solidFill>
                <a:srgbClr val="000000"/>
              </a:solidFill>
              <a:latin typeface="SimSun" pitchFamily="2" charset="-122"/>
              <a:ea typeface="SimSun" pitchFamily="2" charset="-122"/>
            </a:endParaRPr>
          </a:p>
        </p:txBody>
      </p:sp>
      <p:sp>
        <p:nvSpPr>
          <p:cNvPr id="9" name="Rectangle 8"/>
          <p:cNvSpPr/>
          <p:nvPr/>
        </p:nvSpPr>
        <p:spPr>
          <a:xfrm>
            <a:off x="214313" y="4005262"/>
            <a:ext cx="4321175" cy="323837"/>
          </a:xfrm>
          <a:prstGeom prst="rect">
            <a:avLst/>
          </a:prstGeom>
          <a:gradFill flip="none" rotWithShape="1">
            <a:gsLst>
              <a:gs pos="0">
                <a:srgbClr val="9A0000">
                  <a:shade val="30000"/>
                  <a:satMod val="115000"/>
                </a:srgbClr>
              </a:gs>
              <a:gs pos="50000">
                <a:srgbClr val="9A0000">
                  <a:shade val="67500"/>
                  <a:satMod val="115000"/>
                </a:srgbClr>
              </a:gs>
              <a:gs pos="100000">
                <a:srgbClr val="9A0000">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lvl="1">
              <a:spcAft>
                <a:spcPts val="200"/>
              </a:spcAft>
              <a:buClrTx/>
              <a:buFontTx/>
              <a:buNone/>
            </a:pPr>
            <a:r>
              <a:rPr lang="zh-TW" altLang="en-US" sz="1600" b="1" i="1" dirty="0">
                <a:solidFill>
                  <a:schemeClr val="bg1"/>
                </a:solidFill>
                <a:latin typeface="SimSun" pitchFamily="2" charset="-122"/>
                <a:ea typeface="SimSun" pitchFamily="2" charset="-122"/>
              </a:rPr>
              <a:t>創新</a:t>
            </a:r>
            <a:endParaRPr lang="zh-CN" altLang="en-US" sz="1600" b="1" i="1" dirty="0">
              <a:solidFill>
                <a:schemeClr val="bg1"/>
              </a:solidFill>
              <a:latin typeface="SimSun" pitchFamily="2" charset="-122"/>
              <a:ea typeface="SimSun" pitchFamily="2" charset="-122"/>
            </a:endParaRPr>
          </a:p>
        </p:txBody>
      </p:sp>
      <p:sp>
        <p:nvSpPr>
          <p:cNvPr id="11" name="Rectangle 10"/>
          <p:cNvSpPr/>
          <p:nvPr/>
        </p:nvSpPr>
        <p:spPr>
          <a:xfrm>
            <a:off x="4679950" y="1016000"/>
            <a:ext cx="4284663" cy="323838"/>
          </a:xfrm>
          <a:prstGeom prst="rect">
            <a:avLst/>
          </a:prstGeom>
          <a:gradFill flip="none" rotWithShape="1">
            <a:gsLst>
              <a:gs pos="0">
                <a:srgbClr val="9A0000">
                  <a:shade val="30000"/>
                  <a:satMod val="115000"/>
                </a:srgbClr>
              </a:gs>
              <a:gs pos="50000">
                <a:srgbClr val="9A0000">
                  <a:shade val="67500"/>
                  <a:satMod val="115000"/>
                </a:srgbClr>
              </a:gs>
              <a:gs pos="100000">
                <a:srgbClr val="9A0000">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lvl="1">
              <a:spcAft>
                <a:spcPts val="200"/>
              </a:spcAft>
              <a:buClrTx/>
              <a:buFontTx/>
              <a:buNone/>
            </a:pPr>
            <a:r>
              <a:rPr lang="zh-TW" altLang="en-US" sz="1600" b="1" i="1" dirty="0">
                <a:solidFill>
                  <a:schemeClr val="bg1"/>
                </a:solidFill>
                <a:latin typeface="SimSun" pitchFamily="2" charset="-122"/>
                <a:ea typeface="SimSun" pitchFamily="2" charset="-122"/>
              </a:rPr>
              <a:t>社區能源存儲單元</a:t>
            </a:r>
            <a:endParaRPr lang="zh-CN" altLang="en-US" sz="1600" b="1" i="1" dirty="0">
              <a:solidFill>
                <a:schemeClr val="bg1"/>
              </a:solidFill>
              <a:latin typeface="SimSun" pitchFamily="2" charset="-122"/>
              <a:ea typeface="SimSun" pitchFamily="2" charset="-122"/>
            </a:endParaRPr>
          </a:p>
        </p:txBody>
      </p:sp>
      <p:sp>
        <p:nvSpPr>
          <p:cNvPr id="10" name="Rectangle 9"/>
          <p:cNvSpPr/>
          <p:nvPr/>
        </p:nvSpPr>
        <p:spPr>
          <a:xfrm>
            <a:off x="4679950" y="1340768"/>
            <a:ext cx="4284663" cy="2592387"/>
          </a:xfrm>
          <a:prstGeom prst="rect">
            <a:avLst/>
          </a:prstGeom>
          <a:solidFill>
            <a:schemeClr val="bg1"/>
          </a:solidFill>
          <a:ln>
            <a:noFill/>
          </a:ln>
        </p:spPr>
        <p:style>
          <a:lnRef idx="1">
            <a:schemeClr val="accent3"/>
          </a:lnRef>
          <a:fillRef idx="3">
            <a:schemeClr val="accent3"/>
          </a:fillRef>
          <a:effectRef idx="2">
            <a:schemeClr val="accent3"/>
          </a:effectRef>
          <a:fontRef idx="minor">
            <a:schemeClr val="lt1"/>
          </a:fontRef>
        </p:style>
        <p:txBody>
          <a:bodyPr tIns="108000"/>
          <a:lstStyle/>
          <a:p>
            <a:pPr marL="228600" lvl="2" indent="-228600"/>
            <a:r>
              <a:rPr lang="en-US" altLang="zh-TW" sz="1400" dirty="0">
                <a:solidFill>
                  <a:srgbClr val="000000"/>
                </a:solidFill>
                <a:latin typeface="SimSun" pitchFamily="2" charset="-122"/>
                <a:ea typeface="SimSun" pitchFamily="2" charset="-122"/>
              </a:rPr>
              <a:t>250kWh</a:t>
            </a:r>
            <a:r>
              <a:rPr lang="zh-TW" altLang="en-US" sz="1400" dirty="0">
                <a:solidFill>
                  <a:srgbClr val="000000"/>
                </a:solidFill>
                <a:latin typeface="SimSun" pitchFamily="2" charset="-122"/>
                <a:ea typeface="SimSun" pitchFamily="2" charset="-122"/>
              </a:rPr>
              <a:t>的單元機箱墊裝在</a:t>
            </a:r>
            <a:r>
              <a:rPr lang="en-US" altLang="zh-TW" sz="1400" dirty="0">
                <a:solidFill>
                  <a:srgbClr val="000000"/>
                </a:solidFill>
                <a:latin typeface="SimSun" pitchFamily="2" charset="-122"/>
                <a:ea typeface="SimSun" pitchFamily="2" charset="-122"/>
              </a:rPr>
              <a:t>27.6kV</a:t>
            </a:r>
            <a:r>
              <a:rPr lang="zh-TW" altLang="en-US" sz="1400" dirty="0">
                <a:solidFill>
                  <a:srgbClr val="000000"/>
                </a:solidFill>
                <a:latin typeface="SimSun" pitchFamily="2" charset="-122"/>
                <a:ea typeface="SimSun" pitchFamily="2" charset="-122"/>
              </a:rPr>
              <a:t>的饋線上</a:t>
            </a:r>
            <a:endParaRPr lang="zh-TW" altLang="en-CA" sz="1400" dirty="0">
              <a:solidFill>
                <a:srgbClr val="000000"/>
              </a:solidFill>
              <a:latin typeface="SimSun" pitchFamily="2" charset="-122"/>
              <a:ea typeface="SimSun" pitchFamily="2" charset="-122"/>
            </a:endParaRPr>
          </a:p>
          <a:p>
            <a:pPr marL="228600" lvl="2" indent="-228600"/>
            <a:r>
              <a:rPr lang="zh-TW" altLang="en-CA" sz="1400" dirty="0">
                <a:solidFill>
                  <a:srgbClr val="000000"/>
                </a:solidFill>
                <a:latin typeface="SimSun" pitchFamily="2" charset="-122"/>
                <a:ea typeface="SimSun" pitchFamily="2" charset="-122"/>
              </a:rPr>
              <a:t>可在本地進行事先計畫好的電網感應式自動化操作，也可進行遠端調度</a:t>
            </a:r>
          </a:p>
          <a:p>
            <a:pPr marL="228600" lvl="2" indent="-228600"/>
            <a:r>
              <a:rPr lang="zh-TW" altLang="en-CA" sz="1400" dirty="0">
                <a:solidFill>
                  <a:srgbClr val="000000"/>
                </a:solidFill>
                <a:latin typeface="SimSun" pitchFamily="2" charset="-122"/>
                <a:ea typeface="SimSun" pitchFamily="2" charset="-122"/>
              </a:rPr>
              <a:t>可為電網內的存儲單元優化而通過</a:t>
            </a:r>
            <a:r>
              <a:rPr lang="en-CA" altLang="zh-TW" sz="1400" dirty="0">
                <a:solidFill>
                  <a:srgbClr val="000000"/>
                </a:solidFill>
                <a:latin typeface="SimSun" pitchFamily="2" charset="-122"/>
                <a:ea typeface="SimSun" pitchFamily="2" charset="-122"/>
              </a:rPr>
              <a:t>SCADA</a:t>
            </a:r>
            <a:r>
              <a:rPr lang="zh-TW" altLang="en-CA" sz="1400" dirty="0">
                <a:solidFill>
                  <a:srgbClr val="000000"/>
                </a:solidFill>
                <a:latin typeface="SimSun" pitchFamily="2" charset="-122"/>
                <a:ea typeface="SimSun" pitchFamily="2" charset="-122"/>
              </a:rPr>
              <a:t>網路和電力公司智慧電網無線區域網路進行通訊</a:t>
            </a:r>
          </a:p>
          <a:p>
            <a:pPr marL="228600" lvl="2" indent="-228600"/>
            <a:r>
              <a:rPr lang="zh-TW" altLang="en-CA" sz="1400" dirty="0">
                <a:solidFill>
                  <a:srgbClr val="000000"/>
                </a:solidFill>
                <a:latin typeface="SimSun" pitchFamily="2" charset="-122"/>
                <a:ea typeface="SimSun" pitchFamily="2" charset="-122"/>
              </a:rPr>
              <a:t>與配電自動化、電動車充電、分散式發電以及其他系統進行整合的可能性</a:t>
            </a:r>
            <a:endParaRPr lang="zh-CN" altLang="en-US" sz="1400" dirty="0">
              <a:solidFill>
                <a:srgbClr val="000000"/>
              </a:solidFill>
              <a:latin typeface="SimSun" pitchFamily="2" charset="-122"/>
              <a:ea typeface="SimSun" pitchFamily="2" charset="-122"/>
            </a:endParaRPr>
          </a:p>
        </p:txBody>
      </p:sp>
      <p:pic>
        <p:nvPicPr>
          <p:cNvPr id="17417" name="Picture 11" descr="Picture1.png"/>
          <p:cNvPicPr>
            <a:picLocks noChangeAspect="1"/>
          </p:cNvPicPr>
          <p:nvPr/>
        </p:nvPicPr>
        <p:blipFill>
          <a:blip r:embed="rId2" cstate="print"/>
          <a:srcRect/>
          <a:stretch>
            <a:fillRect/>
          </a:stretch>
        </p:blipFill>
        <p:spPr bwMode="auto">
          <a:xfrm>
            <a:off x="4535488" y="3068638"/>
            <a:ext cx="4962525" cy="4175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a:xfrm>
            <a:off x="152400" y="206375"/>
            <a:ext cx="6553200" cy="666750"/>
          </a:xfrm>
        </p:spPr>
        <p:txBody>
          <a:bodyPr/>
          <a:lstStyle/>
          <a:p>
            <a:pPr eaLnBrk="1" hangingPunct="1"/>
            <a:r>
              <a:rPr lang="zh-TW" dirty="0" smtClean="0">
                <a:latin typeface="SimSun" pitchFamily="2" charset="-122"/>
                <a:ea typeface="SimSun" pitchFamily="2" charset="-122"/>
                <a:cs typeface="Arial" charset="0"/>
              </a:rPr>
              <a:t>專案組成與創新</a:t>
            </a:r>
            <a:endParaRPr lang="zh-CN" dirty="0" smtClean="0">
              <a:latin typeface="SimSun" pitchFamily="2" charset="-122"/>
              <a:ea typeface="SimSun" pitchFamily="2" charset="-122"/>
              <a:cs typeface="Arial" charset="0"/>
            </a:endParaRPr>
          </a:p>
        </p:txBody>
      </p:sp>
      <p:grpSp>
        <p:nvGrpSpPr>
          <p:cNvPr id="2" name="Group 15"/>
          <p:cNvGrpSpPr/>
          <p:nvPr/>
        </p:nvGrpSpPr>
        <p:grpSpPr>
          <a:xfrm>
            <a:off x="2627784" y="2528900"/>
            <a:ext cx="4212468" cy="1620180"/>
            <a:chOff x="2663788" y="2600908"/>
            <a:chExt cx="4212468" cy="1620180"/>
          </a:xfrm>
          <a:effectLst>
            <a:outerShdw blurRad="50800" dist="38100" dir="2700000" algn="tl" rotWithShape="0">
              <a:prstClr val="black">
                <a:alpha val="40000"/>
              </a:prstClr>
            </a:outerShdw>
          </a:effectLst>
        </p:grpSpPr>
        <p:sp>
          <p:nvSpPr>
            <p:cNvPr id="5" name="Rounded Rectangle 4"/>
            <p:cNvSpPr/>
            <p:nvPr/>
          </p:nvSpPr>
          <p:spPr>
            <a:xfrm>
              <a:off x="2663788" y="2600908"/>
              <a:ext cx="4212468" cy="1620180"/>
            </a:xfrm>
            <a:prstGeom prst="roundRect">
              <a:avLst>
                <a:gd name="adj" fmla="val 5507"/>
              </a:avLst>
            </a:prstGeom>
            <a:solidFill>
              <a:srgbClr val="39471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buClrTx/>
                <a:buFontTx/>
                <a:buNone/>
                <a:defRPr/>
              </a:pPr>
              <a:endParaRPr lang="en-CA" sz="1800">
                <a:latin typeface="SimSun" pitchFamily="2" charset="-122"/>
                <a:ea typeface="SimSun" pitchFamily="2" charset="-122"/>
              </a:endParaRPr>
            </a:p>
          </p:txBody>
        </p:sp>
        <p:sp>
          <p:nvSpPr>
            <p:cNvPr id="6" name="Rounded Rectangle 5"/>
            <p:cNvSpPr/>
            <p:nvPr/>
          </p:nvSpPr>
          <p:spPr>
            <a:xfrm>
              <a:off x="5508104" y="2672916"/>
              <a:ext cx="1260140" cy="1476164"/>
            </a:xfrm>
            <a:prstGeom prst="roundRect">
              <a:avLst/>
            </a:prstGeom>
            <a:scene3d>
              <a:camera prst="orthographicFront"/>
              <a:lightRig rig="threePt" dir="t"/>
            </a:scene3d>
            <a:sp3d>
              <a:bevelT/>
            </a:sp3d>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buClrTx/>
                <a:buFontTx/>
                <a:buNone/>
                <a:defRPr/>
              </a:pPr>
              <a:r>
                <a:rPr lang="zh-TW" altLang="en-US" sz="1400" b="1" dirty="0" smtClean="0">
                  <a:latin typeface="SimSun" pitchFamily="2" charset="-122"/>
                  <a:ea typeface="SimSun" pitchFamily="2" charset="-122"/>
                </a:rPr>
                <a:t>功率調節系統（</a:t>
              </a:r>
              <a:r>
                <a:rPr lang="en-US" altLang="zh-TW" sz="1400" b="1" dirty="0" smtClean="0">
                  <a:latin typeface="SimSun" pitchFamily="2" charset="-122"/>
                  <a:ea typeface="SimSun" pitchFamily="2" charset="-122"/>
                </a:rPr>
                <a:t>PCS</a:t>
              </a:r>
              <a:r>
                <a:rPr lang="zh-TW" altLang="en-US" sz="1400" b="1" dirty="0" smtClean="0">
                  <a:latin typeface="SimSun" pitchFamily="2" charset="-122"/>
                  <a:ea typeface="SimSun" pitchFamily="2" charset="-122"/>
                </a:rPr>
                <a:t>）</a:t>
              </a:r>
              <a:endParaRPr lang="zh-TW" altLang="en-US" sz="1400" b="1" dirty="0">
                <a:latin typeface="SimSun" pitchFamily="2" charset="-122"/>
                <a:ea typeface="SimSun" pitchFamily="2" charset="-122"/>
              </a:endParaRPr>
            </a:p>
          </p:txBody>
        </p:sp>
        <p:sp>
          <p:nvSpPr>
            <p:cNvPr id="7" name="Rounded Rectangle 6"/>
            <p:cNvSpPr/>
            <p:nvPr/>
          </p:nvSpPr>
          <p:spPr>
            <a:xfrm>
              <a:off x="2771800" y="2672916"/>
              <a:ext cx="828092" cy="1476164"/>
            </a:xfrm>
            <a:prstGeom prst="roundRect">
              <a:avLst/>
            </a:prstGeom>
            <a:scene3d>
              <a:camera prst="orthographicFront"/>
              <a:lightRig rig="threePt" dir="t"/>
            </a:scene3d>
            <a:sp3d>
              <a:bevelT/>
            </a:sp3d>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buClrTx/>
                <a:buFontTx/>
                <a:buNone/>
                <a:defRPr/>
              </a:pPr>
              <a:r>
                <a:rPr lang="zh-CN" altLang="en-US" sz="1400" b="1" dirty="0" smtClean="0">
                  <a:latin typeface="SimSun" pitchFamily="2" charset="-122"/>
                  <a:ea typeface="SimSun" pitchFamily="2" charset="-122"/>
                </a:rPr>
                <a:t>電池組</a:t>
              </a:r>
              <a:endParaRPr lang="zh-CN" altLang="en-US" sz="1400" b="1" dirty="0">
                <a:latin typeface="SimSun" pitchFamily="2" charset="-122"/>
                <a:ea typeface="SimSun" pitchFamily="2" charset="-122"/>
              </a:endParaRPr>
            </a:p>
          </p:txBody>
        </p:sp>
        <p:sp>
          <p:nvSpPr>
            <p:cNvPr id="8" name="Rounded Rectangle 7"/>
            <p:cNvSpPr/>
            <p:nvPr/>
          </p:nvSpPr>
          <p:spPr>
            <a:xfrm>
              <a:off x="3671900" y="2672916"/>
              <a:ext cx="1764196" cy="684076"/>
            </a:xfrm>
            <a:prstGeom prst="roundRect">
              <a:avLst/>
            </a:prstGeom>
            <a:scene3d>
              <a:camera prst="orthographicFront"/>
              <a:lightRig rig="threePt" dir="t"/>
            </a:scene3d>
            <a:sp3d>
              <a:bevelT/>
            </a:sp3d>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buClrTx/>
                <a:buFontTx/>
                <a:buNone/>
                <a:defRPr/>
              </a:pPr>
              <a:r>
                <a:rPr lang="zh-TW" altLang="en-US" sz="1400" b="1" dirty="0" smtClean="0">
                  <a:latin typeface="SimSun" pitchFamily="2" charset="-122"/>
                  <a:ea typeface="SimSun" pitchFamily="2" charset="-122"/>
                </a:rPr>
                <a:t>電池管理系統（</a:t>
              </a:r>
              <a:r>
                <a:rPr lang="en-US" altLang="zh-TW" sz="1400" b="1" dirty="0" smtClean="0">
                  <a:latin typeface="SimSun" pitchFamily="2" charset="-122"/>
                  <a:ea typeface="SimSun" pitchFamily="2" charset="-122"/>
                </a:rPr>
                <a:t>BMS</a:t>
              </a:r>
              <a:r>
                <a:rPr lang="zh-TW" altLang="en-US" sz="1400" b="1" dirty="0" smtClean="0">
                  <a:latin typeface="SimSun" pitchFamily="2" charset="-122"/>
                  <a:ea typeface="SimSun" pitchFamily="2" charset="-122"/>
                </a:rPr>
                <a:t>）</a:t>
              </a:r>
              <a:endParaRPr lang="zh-TW" altLang="en-US" sz="1400" b="1" dirty="0">
                <a:latin typeface="SimSun" pitchFamily="2" charset="-122"/>
                <a:ea typeface="SimSun" pitchFamily="2" charset="-122"/>
              </a:endParaRPr>
            </a:p>
          </p:txBody>
        </p:sp>
        <p:sp>
          <p:nvSpPr>
            <p:cNvPr id="9" name="Rounded Rectangle 8"/>
            <p:cNvSpPr/>
            <p:nvPr/>
          </p:nvSpPr>
          <p:spPr>
            <a:xfrm>
              <a:off x="3671900" y="3429000"/>
              <a:ext cx="1764196" cy="720080"/>
            </a:xfrm>
            <a:prstGeom prst="roundRect">
              <a:avLst/>
            </a:prstGeom>
            <a:scene3d>
              <a:camera prst="orthographicFront"/>
              <a:lightRig rig="threePt" dir="t"/>
            </a:scene3d>
            <a:sp3d>
              <a:bevelT/>
            </a:sp3d>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buClrTx/>
                <a:buFontTx/>
                <a:buNone/>
                <a:defRPr/>
              </a:pPr>
              <a:r>
                <a:rPr lang="zh-TW" altLang="en-US" sz="1400" b="1" dirty="0" smtClean="0">
                  <a:latin typeface="SimSun" pitchFamily="2" charset="-122"/>
                  <a:ea typeface="SimSun" pitchFamily="2" charset="-122"/>
                </a:rPr>
                <a:t>控制、保護、電力管理（</a:t>
              </a:r>
              <a:r>
                <a:rPr lang="en-US" altLang="zh-TW" sz="1400" b="1" dirty="0" smtClean="0">
                  <a:latin typeface="SimSun" pitchFamily="2" charset="-122"/>
                  <a:ea typeface="SimSun" pitchFamily="2" charset="-122"/>
                </a:rPr>
                <a:t>CPPM</a:t>
              </a:r>
              <a:r>
                <a:rPr lang="zh-TW" altLang="en-US" sz="1400" b="1" dirty="0" smtClean="0">
                  <a:latin typeface="SimSun" pitchFamily="2" charset="-122"/>
                  <a:ea typeface="SimSun" pitchFamily="2" charset="-122"/>
                </a:rPr>
                <a:t>）</a:t>
              </a:r>
              <a:endParaRPr lang="zh-TW" altLang="en-US" sz="1400" b="1" dirty="0">
                <a:latin typeface="SimSun" pitchFamily="2" charset="-122"/>
                <a:ea typeface="SimSun" pitchFamily="2" charset="-122"/>
              </a:endParaRPr>
            </a:p>
          </p:txBody>
        </p:sp>
      </p:grpSp>
      <p:sp>
        <p:nvSpPr>
          <p:cNvPr id="22" name="Line Callout 1 (No Border) 21"/>
          <p:cNvSpPr/>
          <p:nvPr/>
        </p:nvSpPr>
        <p:spPr>
          <a:xfrm flipH="1">
            <a:off x="179388" y="1304925"/>
            <a:ext cx="2305050" cy="5437188"/>
          </a:xfrm>
          <a:prstGeom prst="callout1">
            <a:avLst>
              <a:gd name="adj1" fmla="val 18224"/>
              <a:gd name="adj2" fmla="val -479"/>
              <a:gd name="adj3" fmla="val 25951"/>
              <a:gd name="adj4" fmla="val -14771"/>
            </a:avLst>
          </a:prstGeom>
          <a:ln w="12700"/>
        </p:spPr>
        <p:style>
          <a:lnRef idx="1">
            <a:schemeClr val="accent1"/>
          </a:lnRef>
          <a:fillRef idx="2">
            <a:schemeClr val="accent1"/>
          </a:fillRef>
          <a:effectRef idx="1">
            <a:schemeClr val="accent1"/>
          </a:effectRef>
          <a:fontRef idx="minor">
            <a:schemeClr val="dk1"/>
          </a:fontRef>
        </p:style>
        <p:txBody>
          <a:bodyPr tIns="90000"/>
          <a:lstStyle/>
          <a:p>
            <a:pPr marL="179388" indent="-179388"/>
            <a:r>
              <a:rPr lang="zh-TW">
                <a:solidFill>
                  <a:srgbClr val="000000"/>
                </a:solidFill>
                <a:latin typeface="SimSun" pitchFamily="2" charset="-122"/>
                <a:ea typeface="SimSun" pitchFamily="2" charset="-122"/>
              </a:rPr>
              <a:t>最先進的，由</a:t>
            </a:r>
            <a:r>
              <a:rPr lang="en-US" altLang="zh-TW">
                <a:solidFill>
                  <a:srgbClr val="000000"/>
                </a:solidFill>
                <a:latin typeface="SimSun" pitchFamily="2" charset="-122"/>
                <a:ea typeface="SimSun" pitchFamily="2" charset="-122"/>
              </a:rPr>
              <a:t>Dow Kokam</a:t>
            </a:r>
            <a:r>
              <a:rPr lang="zh-TW" altLang="en-US">
                <a:solidFill>
                  <a:srgbClr val="000000"/>
                </a:solidFill>
                <a:latin typeface="SimSun" pitchFamily="2" charset="-122"/>
                <a:ea typeface="SimSun" pitchFamily="2" charset="-122"/>
              </a:rPr>
              <a:t>生產的高分子鋰電池</a:t>
            </a:r>
          </a:p>
          <a:p>
            <a:pPr marL="179388" indent="-179388"/>
            <a:r>
              <a:rPr lang="zh-TW" altLang="en-US">
                <a:solidFill>
                  <a:srgbClr val="000000"/>
                </a:solidFill>
                <a:latin typeface="SimSun" pitchFamily="2" charset="-122"/>
                <a:ea typeface="SimSun" pitchFamily="2" charset="-122"/>
              </a:rPr>
              <a:t>電池的主要特點：安全性、可靠性、迴圈壽命、功率</a:t>
            </a:r>
            <a:r>
              <a:rPr lang="en-US" altLang="zh-TW">
                <a:solidFill>
                  <a:srgbClr val="000000"/>
                </a:solidFill>
                <a:latin typeface="SimSun" pitchFamily="2" charset="-122"/>
                <a:ea typeface="SimSun" pitchFamily="2" charset="-122"/>
              </a:rPr>
              <a:t>/</a:t>
            </a:r>
            <a:r>
              <a:rPr lang="zh-TW" altLang="en-US">
                <a:solidFill>
                  <a:srgbClr val="000000"/>
                </a:solidFill>
                <a:latin typeface="SimSun" pitchFamily="2" charset="-122"/>
                <a:ea typeface="SimSun" pitchFamily="2" charset="-122"/>
              </a:rPr>
              <a:t>能源設計溫度性能</a:t>
            </a:r>
          </a:p>
          <a:p>
            <a:pPr marL="179388" indent="-179388"/>
            <a:r>
              <a:rPr lang="zh-TW" altLang="en-US">
                <a:solidFill>
                  <a:srgbClr val="000000"/>
                </a:solidFill>
                <a:latin typeface="SimSun" pitchFamily="2" charset="-122"/>
                <a:ea typeface="SimSun" pitchFamily="2" charset="-122"/>
              </a:rPr>
              <a:t>若按設計的方式使用，預期可迴圈使用</a:t>
            </a:r>
            <a:r>
              <a:rPr lang="en-US" altLang="zh-TW">
                <a:solidFill>
                  <a:srgbClr val="000000"/>
                </a:solidFill>
                <a:latin typeface="SimSun" pitchFamily="2" charset="-122"/>
                <a:ea typeface="SimSun" pitchFamily="2" charset="-122"/>
              </a:rPr>
              <a:t>5000</a:t>
            </a:r>
            <a:r>
              <a:rPr lang="zh-TW" altLang="en-US">
                <a:solidFill>
                  <a:srgbClr val="000000"/>
                </a:solidFill>
                <a:latin typeface="SimSun" pitchFamily="2" charset="-122"/>
                <a:ea typeface="SimSun" pitchFamily="2" charset="-122"/>
              </a:rPr>
              <a:t>次以上</a:t>
            </a:r>
          </a:p>
          <a:p>
            <a:pPr marL="179388" indent="-179388"/>
            <a:r>
              <a:rPr lang="zh-TW" altLang="en-US">
                <a:solidFill>
                  <a:srgbClr val="000000"/>
                </a:solidFill>
                <a:latin typeface="SimSun" pitchFamily="2" charset="-122"/>
                <a:ea typeface="SimSun" pitchFamily="2" charset="-122"/>
              </a:rPr>
              <a:t>放電溫度範圍為</a:t>
            </a:r>
            <a:r>
              <a:rPr lang="en-US" altLang="zh-TW">
                <a:solidFill>
                  <a:srgbClr val="000000"/>
                </a:solidFill>
                <a:latin typeface="SimSun" pitchFamily="2" charset="-122"/>
                <a:ea typeface="SimSun" pitchFamily="2" charset="-122"/>
              </a:rPr>
              <a:t>-30°C </a:t>
            </a:r>
            <a:r>
              <a:rPr lang="zh-TW" altLang="en-US">
                <a:solidFill>
                  <a:srgbClr val="000000"/>
                </a:solidFill>
                <a:latin typeface="SimSun" pitchFamily="2" charset="-122"/>
                <a:ea typeface="SimSun" pitchFamily="2" charset="-122"/>
              </a:rPr>
              <a:t>至 </a:t>
            </a:r>
            <a:r>
              <a:rPr lang="en-US" altLang="zh-TW">
                <a:solidFill>
                  <a:srgbClr val="000000"/>
                </a:solidFill>
                <a:latin typeface="SimSun" pitchFamily="2" charset="-122"/>
                <a:ea typeface="SimSun" pitchFamily="2" charset="-122"/>
              </a:rPr>
              <a:t>60°C</a:t>
            </a:r>
          </a:p>
          <a:p>
            <a:pPr marL="179388" indent="-179388"/>
            <a:r>
              <a:rPr lang="zh-TW" altLang="en-US">
                <a:solidFill>
                  <a:srgbClr val="000000"/>
                </a:solidFill>
                <a:latin typeface="SimSun" pitchFamily="2" charset="-122"/>
                <a:ea typeface="SimSun" pitchFamily="2" charset="-122"/>
              </a:rPr>
              <a:t>獲得專利的熱能管理方案，植入模組組設計，在電力公司室外應用中運行的能力</a:t>
            </a:r>
          </a:p>
          <a:p>
            <a:pPr marL="179388" indent="-179388"/>
            <a:r>
              <a:rPr lang="zh-TW" altLang="en-US">
                <a:solidFill>
                  <a:srgbClr val="000000"/>
                </a:solidFill>
                <a:latin typeface="SimSun" pitchFamily="2" charset="-122"/>
                <a:ea typeface="SimSun" pitchFamily="2" charset="-122"/>
              </a:rPr>
              <a:t>創新型的架構可降低</a:t>
            </a:r>
            <a:r>
              <a:rPr lang="en-US" altLang="zh-TW">
                <a:solidFill>
                  <a:srgbClr val="000000"/>
                </a:solidFill>
                <a:latin typeface="SimSun" pitchFamily="2" charset="-122"/>
                <a:ea typeface="SimSun" pitchFamily="2" charset="-122"/>
              </a:rPr>
              <a:t>$/kWh</a:t>
            </a:r>
            <a:r>
              <a:rPr lang="zh-TW" altLang="en-US">
                <a:solidFill>
                  <a:srgbClr val="000000"/>
                </a:solidFill>
                <a:latin typeface="SimSun" pitchFamily="2" charset="-122"/>
                <a:ea typeface="SimSun" pitchFamily="2" charset="-122"/>
              </a:rPr>
              <a:t>值</a:t>
            </a:r>
            <a:r>
              <a:rPr lang="zh-CN" altLang="en-US">
                <a:solidFill>
                  <a:srgbClr val="000000"/>
                </a:solidFill>
                <a:latin typeface="SimSun" pitchFamily="2" charset="-122"/>
                <a:ea typeface="SimSun" pitchFamily="2" charset="-122"/>
              </a:rPr>
              <a:t> </a:t>
            </a:r>
            <a:endParaRPr lang="zh-TW" altLang="en-US">
              <a:solidFill>
                <a:srgbClr val="000000"/>
              </a:solidFill>
              <a:latin typeface="SimSun" pitchFamily="2" charset="-122"/>
              <a:ea typeface="SimSun" pitchFamily="2" charset="-122"/>
            </a:endParaRPr>
          </a:p>
          <a:p>
            <a:pPr marL="179388" indent="-179388"/>
            <a:r>
              <a:rPr lang="zh-TW" altLang="en-US">
                <a:solidFill>
                  <a:srgbClr val="000000"/>
                </a:solidFill>
                <a:latin typeface="SimSun" pitchFamily="2" charset="-122"/>
                <a:ea typeface="SimSun" pitchFamily="2" charset="-122"/>
              </a:rPr>
              <a:t>靈活的、模組化的調節式設計</a:t>
            </a:r>
            <a:endParaRPr lang="zh-CN">
              <a:solidFill>
                <a:srgbClr val="000000"/>
              </a:solidFill>
              <a:latin typeface="SimSun" pitchFamily="2" charset="-122"/>
              <a:ea typeface="SimSun" pitchFamily="2" charset="-122"/>
            </a:endParaRPr>
          </a:p>
        </p:txBody>
      </p:sp>
      <p:pic>
        <p:nvPicPr>
          <p:cNvPr id="17" name="Picture 7"/>
          <p:cNvPicPr>
            <a:picLocks noChangeAspect="1" noChangeArrowheads="1"/>
          </p:cNvPicPr>
          <p:nvPr/>
        </p:nvPicPr>
        <p:blipFill>
          <a:blip r:embed="rId2" cstate="print"/>
          <a:srcRect/>
          <a:stretch>
            <a:fillRect/>
          </a:stretch>
        </p:blipFill>
        <p:spPr bwMode="auto">
          <a:xfrm>
            <a:off x="250825" y="5265738"/>
            <a:ext cx="996950" cy="827087"/>
          </a:xfrm>
          <a:prstGeom prst="rect">
            <a:avLst/>
          </a:prstGeom>
          <a:noFill/>
          <a:ln w="9525">
            <a:noFill/>
            <a:miter lim="800000"/>
            <a:headEnd/>
            <a:tailEnd/>
          </a:ln>
        </p:spPr>
      </p:pic>
      <p:pic>
        <p:nvPicPr>
          <p:cNvPr id="18" name="Picture 8"/>
          <p:cNvPicPr>
            <a:picLocks noChangeAspect="1" noChangeArrowheads="1"/>
          </p:cNvPicPr>
          <p:nvPr/>
        </p:nvPicPr>
        <p:blipFill>
          <a:blip r:embed="rId3" cstate="print"/>
          <a:srcRect/>
          <a:stretch>
            <a:fillRect/>
          </a:stretch>
        </p:blipFill>
        <p:spPr bwMode="auto">
          <a:xfrm>
            <a:off x="788988" y="6129338"/>
            <a:ext cx="1011237" cy="576262"/>
          </a:xfrm>
          <a:prstGeom prst="rect">
            <a:avLst/>
          </a:prstGeom>
          <a:noFill/>
          <a:ln w="9525">
            <a:noFill/>
            <a:miter lim="800000"/>
            <a:headEnd/>
            <a:tailEnd/>
          </a:ln>
        </p:spPr>
      </p:pic>
      <p:pic>
        <p:nvPicPr>
          <p:cNvPr id="19" name="Picture 6"/>
          <p:cNvPicPr>
            <a:picLocks noChangeAspect="1" noChangeArrowheads="1"/>
          </p:cNvPicPr>
          <p:nvPr/>
        </p:nvPicPr>
        <p:blipFill>
          <a:blip r:embed="rId4" cstate="print"/>
          <a:srcRect/>
          <a:stretch>
            <a:fillRect/>
          </a:stretch>
        </p:blipFill>
        <p:spPr bwMode="auto">
          <a:xfrm>
            <a:off x="1258888" y="5265738"/>
            <a:ext cx="1189037" cy="827087"/>
          </a:xfrm>
          <a:prstGeom prst="rect">
            <a:avLst/>
          </a:prstGeom>
          <a:noFill/>
          <a:ln w="9525">
            <a:noFill/>
            <a:miter lim="800000"/>
            <a:headEnd/>
            <a:tailEnd/>
          </a:ln>
        </p:spPr>
      </p:pic>
      <p:sp>
        <p:nvSpPr>
          <p:cNvPr id="26" name="Line Callout 1 (No Border) 25"/>
          <p:cNvSpPr/>
          <p:nvPr/>
        </p:nvSpPr>
        <p:spPr>
          <a:xfrm rot="16200000">
            <a:off x="4121944" y="-297656"/>
            <a:ext cx="1223962" cy="3924300"/>
          </a:xfrm>
          <a:prstGeom prst="callout1">
            <a:avLst>
              <a:gd name="adj1" fmla="val 69962"/>
              <a:gd name="adj2" fmla="val -1330"/>
              <a:gd name="adj3" fmla="val 62502"/>
              <a:gd name="adj4" fmla="val -30552"/>
            </a:avLst>
          </a:prstGeom>
          <a:gradFill flip="none"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0" scaled="1"/>
            <a:tileRect/>
          </a:gradFill>
          <a:ln w="12700"/>
        </p:spPr>
        <p:style>
          <a:lnRef idx="1">
            <a:schemeClr val="accent1"/>
          </a:lnRef>
          <a:fillRef idx="2">
            <a:schemeClr val="accent1"/>
          </a:fillRef>
          <a:effectRef idx="1">
            <a:schemeClr val="accent1"/>
          </a:effectRef>
          <a:fontRef idx="minor">
            <a:schemeClr val="dk1"/>
          </a:fontRef>
        </p:style>
        <p:txBody>
          <a:bodyPr vert="eaVert" tIns="90000"/>
          <a:lstStyle/>
          <a:p>
            <a:pPr algn="ctr">
              <a:buClrTx/>
              <a:buFontTx/>
              <a:buNone/>
            </a:pPr>
            <a:endParaRPr lang="en-US" altLang="zh-CN" sz="1200">
              <a:solidFill>
                <a:srgbClr val="000000"/>
              </a:solidFill>
              <a:latin typeface="SimSun" pitchFamily="2" charset="-122"/>
              <a:ea typeface="SimSun" pitchFamily="2" charset="-122"/>
            </a:endParaRPr>
          </a:p>
          <a:p>
            <a:r>
              <a:rPr lang="zh-TW" altLang="en-US">
                <a:solidFill>
                  <a:srgbClr val="000000"/>
                </a:solidFill>
                <a:latin typeface="SimSun" pitchFamily="2" charset="-122"/>
                <a:ea typeface="SimSun" pitchFamily="2" charset="-122"/>
              </a:rPr>
              <a:t>分散式邏輯</a:t>
            </a:r>
          </a:p>
          <a:p>
            <a:r>
              <a:rPr lang="zh-TW" altLang="en-US">
                <a:solidFill>
                  <a:srgbClr val="000000"/>
                </a:solidFill>
                <a:latin typeface="SimSun" pitchFamily="2" charset="-122"/>
                <a:ea typeface="SimSun" pitchFamily="2" charset="-122"/>
              </a:rPr>
              <a:t>電力與環保控制</a:t>
            </a:r>
          </a:p>
          <a:p>
            <a:r>
              <a:rPr lang="zh-TW" altLang="en-US">
                <a:solidFill>
                  <a:srgbClr val="000000"/>
                </a:solidFill>
                <a:latin typeface="SimSun" pitchFamily="2" charset="-122"/>
                <a:ea typeface="SimSun" pitchFamily="2" charset="-122"/>
              </a:rPr>
              <a:t>保護、電池優化、通訊</a:t>
            </a:r>
          </a:p>
          <a:p>
            <a:r>
              <a:rPr lang="zh-TW" altLang="en-US">
                <a:solidFill>
                  <a:srgbClr val="000000"/>
                </a:solidFill>
                <a:latin typeface="SimSun" pitchFamily="2" charset="-122"/>
                <a:ea typeface="SimSun" pitchFamily="2" charset="-122"/>
              </a:rPr>
              <a:t>控制器冗餘</a:t>
            </a:r>
            <a:endParaRPr lang="en-US" altLang="zh-CN">
              <a:solidFill>
                <a:srgbClr val="000000"/>
              </a:solidFill>
              <a:latin typeface="SimSun" pitchFamily="2" charset="-122"/>
              <a:ea typeface="SimSun" pitchFamily="2" charset="-122"/>
            </a:endParaRPr>
          </a:p>
        </p:txBody>
      </p:sp>
      <p:sp>
        <p:nvSpPr>
          <p:cNvPr id="27" name="Line Callout 1 (No Border) 26"/>
          <p:cNvSpPr/>
          <p:nvPr/>
        </p:nvSpPr>
        <p:spPr>
          <a:xfrm rot="5400000" flipV="1">
            <a:off x="3527425" y="3573463"/>
            <a:ext cx="2413000" cy="3924300"/>
          </a:xfrm>
          <a:prstGeom prst="callout1">
            <a:avLst>
              <a:gd name="adj1" fmla="val 15352"/>
              <a:gd name="adj2" fmla="val -49"/>
              <a:gd name="adj3" fmla="val 25853"/>
              <a:gd name="adj4" fmla="val -14684"/>
            </a:avLst>
          </a:prstGeom>
          <a:gradFill flip="none"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0800000" scaled="1"/>
            <a:tileRect/>
          </a:gradFill>
          <a:ln w="12700"/>
        </p:spPr>
        <p:style>
          <a:lnRef idx="1">
            <a:schemeClr val="accent1"/>
          </a:lnRef>
          <a:fillRef idx="2">
            <a:schemeClr val="accent1"/>
          </a:fillRef>
          <a:effectRef idx="1">
            <a:schemeClr val="accent1"/>
          </a:effectRef>
          <a:fontRef idx="minor">
            <a:schemeClr val="dk1"/>
          </a:fontRef>
        </p:style>
        <p:txBody>
          <a:bodyPr vert="eaVert" tIns="90000"/>
          <a:lstStyle/>
          <a:p>
            <a:pPr algn="ctr">
              <a:buClrTx/>
              <a:buFontTx/>
              <a:buNone/>
            </a:pPr>
            <a:endParaRPr lang="en-US" altLang="zh-CN" sz="500">
              <a:solidFill>
                <a:srgbClr val="000000"/>
              </a:solidFill>
              <a:latin typeface="SimSun" pitchFamily="2" charset="-122"/>
              <a:ea typeface="SimSun" pitchFamily="2" charset="-122"/>
            </a:endParaRPr>
          </a:p>
          <a:p>
            <a:pPr algn="ctr">
              <a:buClrTx/>
              <a:buFontTx/>
              <a:buNone/>
            </a:pPr>
            <a:endParaRPr lang="en-US" altLang="zh-CN" sz="500">
              <a:solidFill>
                <a:srgbClr val="000000"/>
              </a:solidFill>
              <a:latin typeface="SimSun" pitchFamily="2" charset="-122"/>
              <a:ea typeface="SimSun" pitchFamily="2" charset="-122"/>
            </a:endParaRPr>
          </a:p>
          <a:p>
            <a:r>
              <a:rPr lang="en-US" altLang="zh-TW">
                <a:solidFill>
                  <a:srgbClr val="000000"/>
                </a:solidFill>
                <a:latin typeface="SimSun" pitchFamily="2" charset="-122"/>
                <a:ea typeface="SimSun" pitchFamily="2" charset="-122"/>
              </a:rPr>
              <a:t>“</a:t>
            </a:r>
            <a:r>
              <a:rPr lang="zh-TW" altLang="en-US">
                <a:solidFill>
                  <a:srgbClr val="000000"/>
                </a:solidFill>
                <a:latin typeface="SimSun" pitchFamily="2" charset="-122"/>
                <a:ea typeface="SimSun" pitchFamily="2" charset="-122"/>
              </a:rPr>
              <a:t>電網感應”式存儲單元操作</a:t>
            </a:r>
          </a:p>
          <a:p>
            <a:r>
              <a:rPr lang="zh-TW" altLang="en-US">
                <a:solidFill>
                  <a:srgbClr val="000000"/>
                </a:solidFill>
                <a:latin typeface="SimSun" pitchFamily="2" charset="-122"/>
                <a:ea typeface="SimSun" pitchFamily="2" charset="-122"/>
              </a:rPr>
              <a:t>優化引擎</a:t>
            </a:r>
          </a:p>
          <a:p>
            <a:r>
              <a:rPr lang="zh-TW" altLang="en-US">
                <a:solidFill>
                  <a:srgbClr val="000000"/>
                </a:solidFill>
                <a:latin typeface="SimSun" pitchFamily="2" charset="-122"/>
                <a:ea typeface="SimSun" pitchFamily="2" charset="-122"/>
              </a:rPr>
              <a:t>自適應控制功能</a:t>
            </a:r>
          </a:p>
          <a:p>
            <a:r>
              <a:rPr lang="zh-TW" altLang="en-US">
                <a:solidFill>
                  <a:srgbClr val="000000"/>
                </a:solidFill>
                <a:latin typeface="SimSun" pitchFamily="2" charset="-122"/>
                <a:ea typeface="SimSun" pitchFamily="2" charset="-122"/>
              </a:rPr>
              <a:t>運行單元可調至</a:t>
            </a:r>
            <a:r>
              <a:rPr lang="en-US" altLang="zh-TW">
                <a:solidFill>
                  <a:srgbClr val="000000"/>
                </a:solidFill>
                <a:latin typeface="SimSun" pitchFamily="2" charset="-122"/>
                <a:ea typeface="SimSun" pitchFamily="2" charset="-122"/>
              </a:rPr>
              <a:t>1MWh</a:t>
            </a:r>
            <a:r>
              <a:rPr lang="zh-TW" altLang="en-US">
                <a:solidFill>
                  <a:srgbClr val="000000"/>
                </a:solidFill>
                <a:latin typeface="SimSun" pitchFamily="2" charset="-122"/>
                <a:ea typeface="SimSun" pitchFamily="2" charset="-122"/>
              </a:rPr>
              <a:t>以上</a:t>
            </a:r>
          </a:p>
          <a:p>
            <a:r>
              <a:rPr lang="zh-TW" altLang="en-US">
                <a:solidFill>
                  <a:srgbClr val="000000"/>
                </a:solidFill>
                <a:latin typeface="SimSun" pitchFamily="2" charset="-122"/>
                <a:ea typeface="SimSun" pitchFamily="2" charset="-122"/>
              </a:rPr>
              <a:t>資料記錄與處理功能，超高速決策能力</a:t>
            </a:r>
          </a:p>
          <a:p>
            <a:r>
              <a:rPr lang="zh-TW" altLang="en-US">
                <a:solidFill>
                  <a:srgbClr val="000000"/>
                </a:solidFill>
                <a:latin typeface="SimSun" pitchFamily="2" charset="-122"/>
                <a:ea typeface="SimSun" pitchFamily="2" charset="-122"/>
              </a:rPr>
              <a:t>微電網及其它可變壓電網應用的主要基礎設備</a:t>
            </a:r>
          </a:p>
          <a:p>
            <a:r>
              <a:rPr lang="zh-TW" altLang="en-US">
                <a:solidFill>
                  <a:srgbClr val="000000"/>
                </a:solidFill>
                <a:latin typeface="SimSun" pitchFamily="2" charset="-122"/>
                <a:ea typeface="SimSun" pitchFamily="2" charset="-122"/>
              </a:rPr>
              <a:t>變電站准自動化局域網技術</a:t>
            </a:r>
            <a:endParaRPr lang="en-US" altLang="zh-CN">
              <a:solidFill>
                <a:srgbClr val="000000"/>
              </a:solidFill>
              <a:latin typeface="SimSun" pitchFamily="2" charset="-122"/>
              <a:ea typeface="SimSun" pitchFamily="2" charset="-122"/>
            </a:endParaRPr>
          </a:p>
        </p:txBody>
      </p:sp>
      <p:sp>
        <p:nvSpPr>
          <p:cNvPr id="28" name="Line Callout 1 (No Border) 27"/>
          <p:cNvSpPr/>
          <p:nvPr/>
        </p:nvSpPr>
        <p:spPr>
          <a:xfrm>
            <a:off x="7019925" y="1052513"/>
            <a:ext cx="1981200" cy="5689600"/>
          </a:xfrm>
          <a:prstGeom prst="callout1">
            <a:avLst>
              <a:gd name="adj1" fmla="val 16071"/>
              <a:gd name="adj2" fmla="val -156"/>
              <a:gd name="adj3" fmla="val 28947"/>
              <a:gd name="adj4" fmla="val -21979"/>
            </a:avLst>
          </a:prstGeom>
          <a:ln w="12700"/>
        </p:spPr>
        <p:style>
          <a:lnRef idx="1">
            <a:schemeClr val="accent1"/>
          </a:lnRef>
          <a:fillRef idx="2">
            <a:schemeClr val="accent1"/>
          </a:fillRef>
          <a:effectRef idx="1">
            <a:schemeClr val="accent1"/>
          </a:effectRef>
          <a:fontRef idx="minor">
            <a:schemeClr val="dk1"/>
          </a:fontRef>
        </p:style>
        <p:txBody>
          <a:bodyPr tIns="90000"/>
          <a:lstStyle/>
          <a:p>
            <a:pPr marL="179388" indent="-179388" algn="ctr">
              <a:buClrTx/>
              <a:buFontTx/>
              <a:buNone/>
            </a:pPr>
            <a:endParaRPr lang="en-US" altLang="zh-CN" sz="1200" dirty="0">
              <a:solidFill>
                <a:srgbClr val="000000"/>
              </a:solidFill>
              <a:latin typeface="SimSun" pitchFamily="2" charset="-122"/>
              <a:ea typeface="SimSun" pitchFamily="2" charset="-122"/>
            </a:endParaRPr>
          </a:p>
          <a:p>
            <a:pPr marL="179388" indent="-179388" algn="ctr">
              <a:buClrTx/>
              <a:buFontTx/>
              <a:buNone/>
            </a:pPr>
            <a:endParaRPr lang="en-US" altLang="zh-CN" sz="1200" dirty="0">
              <a:solidFill>
                <a:srgbClr val="000000"/>
              </a:solidFill>
              <a:latin typeface="SimSun" pitchFamily="2" charset="-122"/>
              <a:ea typeface="SimSun" pitchFamily="2" charset="-122"/>
            </a:endParaRPr>
          </a:p>
          <a:p>
            <a:pPr marL="179388" indent="-179388"/>
            <a:r>
              <a:rPr lang="en-US" altLang="zh-TW" dirty="0" smtClean="0">
                <a:solidFill>
                  <a:srgbClr val="000000"/>
                </a:solidFill>
                <a:latin typeface="SimSun" pitchFamily="2" charset="-122"/>
                <a:ea typeface="SimSun" pitchFamily="2" charset="-122"/>
              </a:rPr>
              <a:t>NPT-IGBT</a:t>
            </a:r>
            <a:r>
              <a:rPr lang="zh-TW" altLang="en-US" dirty="0" smtClean="0">
                <a:solidFill>
                  <a:srgbClr val="000000"/>
                </a:solidFill>
                <a:latin typeface="SimSun" pitchFamily="2" charset="-122"/>
                <a:ea typeface="SimSun" pitchFamily="2" charset="-122"/>
              </a:rPr>
              <a:t>、</a:t>
            </a:r>
            <a:r>
              <a:rPr lang="zh-TW" altLang="en-US" dirty="0">
                <a:solidFill>
                  <a:srgbClr val="000000"/>
                </a:solidFill>
                <a:latin typeface="SimSun" pitchFamily="2" charset="-122"/>
                <a:ea typeface="SimSun" pitchFamily="2" charset="-122"/>
              </a:rPr>
              <a:t>脈寬調變，直接直交雙向變頻器</a:t>
            </a:r>
            <a:r>
              <a:rPr lang="en-US" altLang="zh-TW" dirty="0">
                <a:solidFill>
                  <a:srgbClr val="000000"/>
                </a:solidFill>
                <a:latin typeface="SimSun" pitchFamily="2" charset="-122"/>
                <a:ea typeface="SimSun" pitchFamily="2" charset="-122"/>
              </a:rPr>
              <a:t>/</a:t>
            </a:r>
            <a:r>
              <a:rPr lang="zh-TW" altLang="en-US" dirty="0">
                <a:solidFill>
                  <a:srgbClr val="000000"/>
                </a:solidFill>
                <a:latin typeface="SimSun" pitchFamily="2" charset="-122"/>
                <a:ea typeface="SimSun" pitchFamily="2" charset="-122"/>
              </a:rPr>
              <a:t>轉換器</a:t>
            </a:r>
          </a:p>
          <a:p>
            <a:pPr marL="179388" indent="-179388"/>
            <a:r>
              <a:rPr lang="zh-TW" altLang="en-US" dirty="0">
                <a:solidFill>
                  <a:srgbClr val="000000"/>
                </a:solidFill>
                <a:latin typeface="SimSun" pitchFamily="2" charset="-122"/>
                <a:ea typeface="SimSun" pitchFamily="2" charset="-122"/>
              </a:rPr>
              <a:t>智慧變頻器，能進行諧波和非平衡電流注入、低壓和低頻穿越，實際上是一個配電線</a:t>
            </a:r>
            <a:r>
              <a:rPr lang="en-US" altLang="zh-TW" dirty="0">
                <a:solidFill>
                  <a:srgbClr val="000000"/>
                </a:solidFill>
                <a:latin typeface="SimSun" pitchFamily="2" charset="-122"/>
                <a:ea typeface="SimSun" pitchFamily="2" charset="-122"/>
              </a:rPr>
              <a:t>DSTATCOM</a:t>
            </a:r>
          </a:p>
          <a:p>
            <a:pPr marL="179388" indent="-179388"/>
            <a:r>
              <a:rPr lang="zh-TW" altLang="en-US" dirty="0">
                <a:solidFill>
                  <a:srgbClr val="000000"/>
                </a:solidFill>
                <a:latin typeface="SimSun" pitchFamily="2" charset="-122"/>
                <a:ea typeface="SimSun" pitchFamily="2" charset="-122"/>
              </a:rPr>
              <a:t>有功</a:t>
            </a:r>
            <a:r>
              <a:rPr lang="en-US" altLang="zh-TW" dirty="0">
                <a:solidFill>
                  <a:srgbClr val="000000"/>
                </a:solidFill>
                <a:latin typeface="SimSun" pitchFamily="2" charset="-122"/>
                <a:ea typeface="SimSun" pitchFamily="2" charset="-122"/>
              </a:rPr>
              <a:t>/</a:t>
            </a:r>
            <a:r>
              <a:rPr lang="zh-TW" altLang="en-US" dirty="0">
                <a:solidFill>
                  <a:srgbClr val="000000"/>
                </a:solidFill>
                <a:latin typeface="SimSun" pitchFamily="2" charset="-122"/>
                <a:ea typeface="SimSun" pitchFamily="2" charset="-122"/>
              </a:rPr>
              <a:t>無功功率注入，優質的</a:t>
            </a:r>
            <a:r>
              <a:rPr lang="en-US" altLang="zh-TW" dirty="0">
                <a:solidFill>
                  <a:srgbClr val="000000"/>
                </a:solidFill>
                <a:latin typeface="SimSun" pitchFamily="2" charset="-122"/>
                <a:ea typeface="SimSun" pitchFamily="2" charset="-122"/>
              </a:rPr>
              <a:t>P/Q</a:t>
            </a:r>
            <a:r>
              <a:rPr lang="zh-TW" altLang="en-US" dirty="0">
                <a:solidFill>
                  <a:srgbClr val="000000"/>
                </a:solidFill>
                <a:latin typeface="SimSun" pitchFamily="2" charset="-122"/>
                <a:ea typeface="SimSun" pitchFamily="2" charset="-122"/>
              </a:rPr>
              <a:t>優先性</a:t>
            </a:r>
          </a:p>
          <a:p>
            <a:pPr marL="179388" indent="-179388"/>
            <a:r>
              <a:rPr lang="zh-TW" altLang="en-US" dirty="0">
                <a:solidFill>
                  <a:srgbClr val="000000"/>
                </a:solidFill>
                <a:latin typeface="SimSun" pitchFamily="2" charset="-122"/>
                <a:ea typeface="SimSun" pitchFamily="2" charset="-122"/>
              </a:rPr>
              <a:t>聯網、獨立、待機操作模式，且具備黑啟動能力和防孤島</a:t>
            </a:r>
            <a:r>
              <a:rPr lang="en-US" altLang="zh-TW" dirty="0">
                <a:solidFill>
                  <a:srgbClr val="000000"/>
                </a:solidFill>
                <a:latin typeface="SimSun" pitchFamily="2" charset="-122"/>
                <a:ea typeface="SimSun" pitchFamily="2" charset="-122"/>
              </a:rPr>
              <a:t>/</a:t>
            </a:r>
            <a:r>
              <a:rPr lang="zh-TW" altLang="en-US" dirty="0">
                <a:solidFill>
                  <a:srgbClr val="000000"/>
                </a:solidFill>
                <a:latin typeface="SimSun" pitchFamily="2" charset="-122"/>
                <a:ea typeface="SimSun" pitchFamily="2" charset="-122"/>
              </a:rPr>
              <a:t>自啟動孤島性能</a:t>
            </a:r>
          </a:p>
          <a:p>
            <a:pPr marL="179388" indent="-179388"/>
            <a:r>
              <a:rPr lang="zh-TW" altLang="en-US" dirty="0">
                <a:solidFill>
                  <a:srgbClr val="000000"/>
                </a:solidFill>
                <a:latin typeface="SimSun" pitchFamily="2" charset="-122"/>
                <a:ea typeface="SimSun" pitchFamily="2" charset="-122"/>
              </a:rPr>
              <a:t>配置電網介面，可控制的故障分佈</a:t>
            </a:r>
          </a:p>
          <a:p>
            <a:pPr marL="179388" indent="-179388"/>
            <a:r>
              <a:rPr lang="zh-TW" altLang="en-US" dirty="0">
                <a:solidFill>
                  <a:srgbClr val="000000"/>
                </a:solidFill>
                <a:latin typeface="SimSun" pitchFamily="2" charset="-122"/>
                <a:ea typeface="SimSun" pitchFamily="2" charset="-122"/>
              </a:rPr>
              <a:t>中繼驅動系統保護</a:t>
            </a:r>
          </a:p>
          <a:p>
            <a:pPr marL="179388" indent="-179388"/>
            <a:r>
              <a:rPr lang="zh-TW" altLang="en-US" dirty="0">
                <a:solidFill>
                  <a:srgbClr val="000000"/>
                </a:solidFill>
                <a:latin typeface="SimSun" pitchFamily="2" charset="-122"/>
                <a:ea typeface="SimSun" pitchFamily="2" charset="-122"/>
              </a:rPr>
              <a:t>局部人機界面（</a:t>
            </a:r>
            <a:r>
              <a:rPr lang="en-US" altLang="zh-TW" dirty="0">
                <a:solidFill>
                  <a:srgbClr val="000000"/>
                </a:solidFill>
                <a:latin typeface="SimSun" pitchFamily="2" charset="-122"/>
                <a:ea typeface="SimSun" pitchFamily="2" charset="-122"/>
              </a:rPr>
              <a:t>HMI</a:t>
            </a:r>
            <a:r>
              <a:rPr lang="zh-TW" altLang="en-US" dirty="0">
                <a:solidFill>
                  <a:srgbClr val="000000"/>
                </a:solidFill>
                <a:latin typeface="SimSun" pitchFamily="2" charset="-122"/>
                <a:ea typeface="SimSun" pitchFamily="2" charset="-122"/>
              </a:rPr>
              <a:t>）</a:t>
            </a:r>
          </a:p>
          <a:p>
            <a:pPr marL="179388" indent="-179388"/>
            <a:r>
              <a:rPr lang="zh-TW" altLang="en-US" dirty="0">
                <a:solidFill>
                  <a:srgbClr val="000000"/>
                </a:solidFill>
                <a:latin typeface="SimSun" pitchFamily="2" charset="-122"/>
                <a:ea typeface="SimSun" pitchFamily="2" charset="-122"/>
              </a:rPr>
              <a:t>規模可調整為多</a:t>
            </a:r>
            <a:r>
              <a:rPr lang="en-US" altLang="zh-TW" dirty="0">
                <a:solidFill>
                  <a:srgbClr val="000000"/>
                </a:solidFill>
                <a:latin typeface="SimSun" pitchFamily="2" charset="-122"/>
                <a:ea typeface="SimSun" pitchFamily="2" charset="-122"/>
              </a:rPr>
              <a:t>MW</a:t>
            </a:r>
            <a:r>
              <a:rPr lang="zh-TW" altLang="en-US" dirty="0">
                <a:solidFill>
                  <a:srgbClr val="000000"/>
                </a:solidFill>
                <a:latin typeface="SimSun" pitchFamily="2" charset="-122"/>
                <a:ea typeface="SimSun" pitchFamily="2" charset="-122"/>
              </a:rPr>
              <a:t>單元（如風力</a:t>
            </a:r>
            <a:r>
              <a:rPr lang="en-US" altLang="zh-TW" dirty="0">
                <a:solidFill>
                  <a:srgbClr val="000000"/>
                </a:solidFill>
                <a:latin typeface="SimSun" pitchFamily="2" charset="-122"/>
                <a:ea typeface="SimSun" pitchFamily="2" charset="-122"/>
              </a:rPr>
              <a:t>/</a:t>
            </a:r>
            <a:r>
              <a:rPr lang="zh-TW" altLang="en-US" dirty="0">
                <a:solidFill>
                  <a:srgbClr val="000000"/>
                </a:solidFill>
                <a:latin typeface="SimSun" pitchFamily="2" charset="-122"/>
                <a:ea typeface="SimSun" pitchFamily="2" charset="-122"/>
              </a:rPr>
              <a:t>太陽能發電場，工業應用）</a:t>
            </a:r>
            <a:endParaRPr lang="en-US" altLang="zh-CN" dirty="0">
              <a:solidFill>
                <a:srgbClr val="000000"/>
              </a:solidFill>
              <a:latin typeface="SimSun" pitchFamily="2" charset="-122"/>
              <a:ea typeface="SimSun" pitchFamily="2" charset="-122"/>
            </a:endParaRPr>
          </a:p>
        </p:txBody>
      </p:sp>
      <p:sp>
        <p:nvSpPr>
          <p:cNvPr id="29" name="Rectangle 28"/>
          <p:cNvSpPr/>
          <p:nvPr/>
        </p:nvSpPr>
        <p:spPr>
          <a:xfrm>
            <a:off x="179512" y="1052736"/>
            <a:ext cx="2304256" cy="252028"/>
          </a:xfrm>
          <a:prstGeom prst="rect">
            <a:avLst/>
          </a:prstGeom>
          <a:gradFill flip="none" rotWithShape="1">
            <a:gsLst>
              <a:gs pos="0">
                <a:srgbClr val="586686">
                  <a:shade val="30000"/>
                  <a:satMod val="115000"/>
                </a:srgbClr>
              </a:gs>
              <a:gs pos="50000">
                <a:srgbClr val="586686">
                  <a:shade val="67500"/>
                  <a:satMod val="115000"/>
                </a:srgbClr>
              </a:gs>
              <a:gs pos="100000">
                <a:srgbClr val="586686">
                  <a:shade val="100000"/>
                  <a:satMod val="11500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lvl="1" algn="ctr">
              <a:spcAft>
                <a:spcPts val="200"/>
              </a:spcAft>
              <a:buClrTx/>
              <a:buFontTx/>
              <a:buNone/>
            </a:pPr>
            <a:r>
              <a:rPr lang="zh-TW" sz="1400" b="1" i="1">
                <a:solidFill>
                  <a:schemeClr val="bg1"/>
                </a:solidFill>
                <a:latin typeface="SimSun" pitchFamily="2" charset="-122"/>
                <a:ea typeface="SimSun" pitchFamily="2" charset="-122"/>
              </a:rPr>
              <a:t>電池組</a:t>
            </a:r>
            <a:endParaRPr lang="zh-CN" sz="1400" b="1" i="1">
              <a:solidFill>
                <a:schemeClr val="bg1"/>
              </a:solidFill>
              <a:latin typeface="SimSun" pitchFamily="2" charset="-122"/>
              <a:ea typeface="SimSun" pitchFamily="2" charset="-122"/>
            </a:endParaRPr>
          </a:p>
        </p:txBody>
      </p:sp>
      <p:sp>
        <p:nvSpPr>
          <p:cNvPr id="30" name="Rectangle 29"/>
          <p:cNvSpPr/>
          <p:nvPr/>
        </p:nvSpPr>
        <p:spPr>
          <a:xfrm>
            <a:off x="2771800" y="1052736"/>
            <a:ext cx="3924436" cy="252028"/>
          </a:xfrm>
          <a:prstGeom prst="rect">
            <a:avLst/>
          </a:prstGeom>
          <a:gradFill flip="none" rotWithShape="1">
            <a:gsLst>
              <a:gs pos="0">
                <a:srgbClr val="586686">
                  <a:shade val="30000"/>
                  <a:satMod val="115000"/>
                </a:srgbClr>
              </a:gs>
              <a:gs pos="50000">
                <a:srgbClr val="586686">
                  <a:shade val="67500"/>
                  <a:satMod val="115000"/>
                </a:srgbClr>
              </a:gs>
              <a:gs pos="100000">
                <a:srgbClr val="586686">
                  <a:shade val="100000"/>
                  <a:satMod val="11500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lvl="1" algn="ctr">
              <a:spcAft>
                <a:spcPts val="200"/>
              </a:spcAft>
              <a:buClrTx/>
              <a:buFontTx/>
              <a:buNone/>
            </a:pPr>
            <a:r>
              <a:rPr lang="zh-TW" sz="1400" b="1" i="1">
                <a:solidFill>
                  <a:schemeClr val="bg1"/>
                </a:solidFill>
                <a:latin typeface="SimSun" pitchFamily="2" charset="-122"/>
                <a:ea typeface="SimSun" pitchFamily="2" charset="-122"/>
              </a:rPr>
              <a:t>電池管理系統</a:t>
            </a:r>
            <a:endParaRPr lang="zh-CN" sz="1400" b="1" i="1">
              <a:solidFill>
                <a:schemeClr val="bg1"/>
              </a:solidFill>
              <a:latin typeface="SimSun" pitchFamily="2" charset="-122"/>
              <a:ea typeface="SimSun" pitchFamily="2" charset="-122"/>
            </a:endParaRPr>
          </a:p>
        </p:txBody>
      </p:sp>
      <p:sp>
        <p:nvSpPr>
          <p:cNvPr id="31" name="Rectangle 30"/>
          <p:cNvSpPr/>
          <p:nvPr/>
        </p:nvSpPr>
        <p:spPr>
          <a:xfrm>
            <a:off x="2771800" y="4329100"/>
            <a:ext cx="3924436" cy="252028"/>
          </a:xfrm>
          <a:prstGeom prst="rect">
            <a:avLst/>
          </a:prstGeom>
          <a:gradFill flip="none" rotWithShape="1">
            <a:gsLst>
              <a:gs pos="0">
                <a:srgbClr val="586686">
                  <a:shade val="30000"/>
                  <a:satMod val="115000"/>
                </a:srgbClr>
              </a:gs>
              <a:gs pos="50000">
                <a:srgbClr val="586686">
                  <a:shade val="67500"/>
                  <a:satMod val="115000"/>
                </a:srgbClr>
              </a:gs>
              <a:gs pos="100000">
                <a:srgbClr val="586686">
                  <a:shade val="100000"/>
                  <a:satMod val="11500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lvl="1" algn="ctr">
              <a:spcAft>
                <a:spcPts val="200"/>
              </a:spcAft>
              <a:buClrTx/>
              <a:buFontTx/>
              <a:buNone/>
            </a:pPr>
            <a:r>
              <a:rPr lang="zh-TW" sz="1400" b="1" i="1">
                <a:solidFill>
                  <a:schemeClr val="bg1"/>
                </a:solidFill>
                <a:latin typeface="SimSun" pitchFamily="2" charset="-122"/>
                <a:ea typeface="SimSun" pitchFamily="2" charset="-122"/>
              </a:rPr>
              <a:t>控制、保護、電力管理（</a:t>
            </a:r>
            <a:r>
              <a:rPr lang="en-US" altLang="zh-TW" sz="1400" b="1" i="1">
                <a:solidFill>
                  <a:schemeClr val="bg1"/>
                </a:solidFill>
                <a:latin typeface="SimSun" pitchFamily="2" charset="-122"/>
                <a:ea typeface="SimSun" pitchFamily="2" charset="-122"/>
              </a:rPr>
              <a:t>CPPM</a:t>
            </a:r>
            <a:r>
              <a:rPr lang="zh-TW" altLang="en-US" sz="1400" b="1" i="1">
                <a:solidFill>
                  <a:schemeClr val="bg1"/>
                </a:solidFill>
                <a:latin typeface="SimSun" pitchFamily="2" charset="-122"/>
                <a:ea typeface="SimSun" pitchFamily="2" charset="-122"/>
              </a:rPr>
              <a:t>）</a:t>
            </a:r>
            <a:endParaRPr lang="zh-CN" sz="1400" b="1" i="1">
              <a:solidFill>
                <a:schemeClr val="bg1"/>
              </a:solidFill>
              <a:latin typeface="SimSun" pitchFamily="2" charset="-122"/>
              <a:ea typeface="SimSun" pitchFamily="2" charset="-122"/>
            </a:endParaRPr>
          </a:p>
        </p:txBody>
      </p:sp>
      <p:sp>
        <p:nvSpPr>
          <p:cNvPr id="32" name="Rectangle 31"/>
          <p:cNvSpPr/>
          <p:nvPr/>
        </p:nvSpPr>
        <p:spPr>
          <a:xfrm>
            <a:off x="7020272" y="1052736"/>
            <a:ext cx="1980220" cy="432048"/>
          </a:xfrm>
          <a:prstGeom prst="rect">
            <a:avLst/>
          </a:prstGeom>
          <a:gradFill flip="none" rotWithShape="1">
            <a:gsLst>
              <a:gs pos="0">
                <a:srgbClr val="586686">
                  <a:shade val="30000"/>
                  <a:satMod val="115000"/>
                </a:srgbClr>
              </a:gs>
              <a:gs pos="50000">
                <a:srgbClr val="586686">
                  <a:shade val="67500"/>
                  <a:satMod val="115000"/>
                </a:srgbClr>
              </a:gs>
              <a:gs pos="100000">
                <a:srgbClr val="586686">
                  <a:shade val="100000"/>
                  <a:satMod val="11500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lvl="1" algn="ctr">
              <a:spcAft>
                <a:spcPts val="200"/>
              </a:spcAft>
              <a:buClrTx/>
              <a:buFontTx/>
              <a:buNone/>
            </a:pPr>
            <a:r>
              <a:rPr lang="zh-TW" sz="1400" b="1" i="1">
                <a:solidFill>
                  <a:schemeClr val="bg1"/>
                </a:solidFill>
                <a:latin typeface="SimSun" pitchFamily="2" charset="-122"/>
                <a:ea typeface="SimSun" pitchFamily="2" charset="-122"/>
              </a:rPr>
              <a:t>功率調節系統（</a:t>
            </a:r>
            <a:r>
              <a:rPr lang="en-US" altLang="zh-TW" sz="1400" b="1" i="1">
                <a:solidFill>
                  <a:schemeClr val="bg1"/>
                </a:solidFill>
                <a:latin typeface="SimSun" pitchFamily="2" charset="-122"/>
                <a:ea typeface="SimSun" pitchFamily="2" charset="-122"/>
              </a:rPr>
              <a:t>PCS</a:t>
            </a:r>
            <a:r>
              <a:rPr lang="zh-TW" altLang="en-US" sz="1400" b="1" i="1">
                <a:solidFill>
                  <a:schemeClr val="bg1"/>
                </a:solidFill>
                <a:latin typeface="SimSun" pitchFamily="2" charset="-122"/>
                <a:ea typeface="SimSun" pitchFamily="2" charset="-122"/>
              </a:rPr>
              <a:t>）</a:t>
            </a:r>
            <a:endParaRPr lang="zh-CN" sz="1400" b="1" i="1">
              <a:solidFill>
                <a:schemeClr val="bg1"/>
              </a:solidFill>
              <a:latin typeface="SimSun" pitchFamily="2" charset="-122"/>
              <a:ea typeface="SimSun"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1000"/>
                                        <p:tgtEl>
                                          <p:spTgt spid="22"/>
                                        </p:tgtEl>
                                      </p:cBhvr>
                                    </p:animEffect>
                                  </p:childTnLst>
                                </p:cTn>
                              </p:par>
                              <p:par>
                                <p:cTn id="13" presetID="10" presetClass="entr" presetSubtype="0" fill="hold" nodeType="with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fade">
                                      <p:cBhvr>
                                        <p:cTn id="15" dur="1000"/>
                                        <p:tgtEl>
                                          <p:spTgt spid="17"/>
                                        </p:tgtEl>
                                      </p:cBhvr>
                                    </p:animEffect>
                                  </p:childTnLst>
                                </p:cTn>
                              </p:par>
                              <p:par>
                                <p:cTn id="16" presetID="10" presetClass="entr" presetSubtype="0" fill="hold" nodeType="with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fade">
                                      <p:cBhvr>
                                        <p:cTn id="18" dur="1000"/>
                                        <p:tgtEl>
                                          <p:spTgt spid="18"/>
                                        </p:tgtEl>
                                      </p:cBhvr>
                                    </p:animEffect>
                                  </p:childTnLst>
                                </p:cTn>
                              </p:par>
                              <p:par>
                                <p:cTn id="19" presetID="10" presetClass="entr" presetSubtype="0" fill="hold"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fade">
                                      <p:cBhvr>
                                        <p:cTn id="21" dur="1000"/>
                                        <p:tgtEl>
                                          <p:spTgt spid="19"/>
                                        </p:tgtEl>
                                      </p:cBhvr>
                                    </p:animEffect>
                                  </p:childTnLst>
                                </p:cTn>
                              </p:par>
                              <p:par>
                                <p:cTn id="22" presetID="10" presetClass="entr" presetSubtype="0" fill="hold" nodeType="with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fade">
                                      <p:cBhvr>
                                        <p:cTn id="24" dur="1000"/>
                                        <p:tgtEl>
                                          <p:spTgt spid="29"/>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6"/>
                                        </p:tgtEl>
                                        <p:attrNameLst>
                                          <p:attrName>style.visibility</p:attrName>
                                        </p:attrNameLst>
                                      </p:cBhvr>
                                      <p:to>
                                        <p:strVal val="visible"/>
                                      </p:to>
                                    </p:set>
                                    <p:animEffect transition="in" filter="fade">
                                      <p:cBhvr>
                                        <p:cTn id="29" dur="1000"/>
                                        <p:tgtEl>
                                          <p:spTgt spid="26"/>
                                        </p:tgtEl>
                                      </p:cBhvr>
                                    </p:animEffect>
                                  </p:childTnLst>
                                </p:cTn>
                              </p:par>
                              <p:par>
                                <p:cTn id="30" presetID="10" presetClass="entr" presetSubtype="0" fill="hold" nodeType="withEffect">
                                  <p:stCondLst>
                                    <p:cond delay="0"/>
                                  </p:stCondLst>
                                  <p:childTnLst>
                                    <p:set>
                                      <p:cBhvr>
                                        <p:cTn id="31" dur="1" fill="hold">
                                          <p:stCondLst>
                                            <p:cond delay="0"/>
                                          </p:stCondLst>
                                        </p:cTn>
                                        <p:tgtEl>
                                          <p:spTgt spid="29"/>
                                        </p:tgtEl>
                                        <p:attrNameLst>
                                          <p:attrName>style.visibility</p:attrName>
                                        </p:attrNameLst>
                                      </p:cBhvr>
                                      <p:to>
                                        <p:strVal val="visible"/>
                                      </p:to>
                                    </p:set>
                                    <p:animEffect transition="in" filter="fade">
                                      <p:cBhvr>
                                        <p:cTn id="32" dur="1000"/>
                                        <p:tgtEl>
                                          <p:spTgt spid="29"/>
                                        </p:tgtEl>
                                      </p:cBhvr>
                                    </p:animEffect>
                                  </p:childTnLst>
                                </p:cTn>
                              </p:par>
                              <p:par>
                                <p:cTn id="33" presetID="10" presetClass="entr" presetSubtype="0" fill="hold" nodeType="withEffect">
                                  <p:stCondLst>
                                    <p:cond delay="0"/>
                                  </p:stCondLst>
                                  <p:childTnLst>
                                    <p:set>
                                      <p:cBhvr>
                                        <p:cTn id="34" dur="1" fill="hold">
                                          <p:stCondLst>
                                            <p:cond delay="0"/>
                                          </p:stCondLst>
                                        </p:cTn>
                                        <p:tgtEl>
                                          <p:spTgt spid="30"/>
                                        </p:tgtEl>
                                        <p:attrNameLst>
                                          <p:attrName>style.visibility</p:attrName>
                                        </p:attrNameLst>
                                      </p:cBhvr>
                                      <p:to>
                                        <p:strVal val="visible"/>
                                      </p:to>
                                    </p:set>
                                    <p:animEffect transition="in" filter="fade">
                                      <p:cBhvr>
                                        <p:cTn id="35" dur="1000"/>
                                        <p:tgtEl>
                                          <p:spTgt spid="30"/>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27"/>
                                        </p:tgtEl>
                                        <p:attrNameLst>
                                          <p:attrName>style.visibility</p:attrName>
                                        </p:attrNameLst>
                                      </p:cBhvr>
                                      <p:to>
                                        <p:strVal val="visible"/>
                                      </p:to>
                                    </p:set>
                                    <p:animEffect transition="in" filter="fade">
                                      <p:cBhvr>
                                        <p:cTn id="40" dur="1000"/>
                                        <p:tgtEl>
                                          <p:spTgt spid="27"/>
                                        </p:tgtEl>
                                      </p:cBhvr>
                                    </p:animEffect>
                                  </p:childTnLst>
                                </p:cTn>
                              </p:par>
                              <p:par>
                                <p:cTn id="41" presetID="10" presetClass="entr" presetSubtype="0" fill="hold" nodeType="withEffect">
                                  <p:stCondLst>
                                    <p:cond delay="0"/>
                                  </p:stCondLst>
                                  <p:childTnLst>
                                    <p:set>
                                      <p:cBhvr>
                                        <p:cTn id="42" dur="1" fill="hold">
                                          <p:stCondLst>
                                            <p:cond delay="0"/>
                                          </p:stCondLst>
                                        </p:cTn>
                                        <p:tgtEl>
                                          <p:spTgt spid="31"/>
                                        </p:tgtEl>
                                        <p:attrNameLst>
                                          <p:attrName>style.visibility</p:attrName>
                                        </p:attrNameLst>
                                      </p:cBhvr>
                                      <p:to>
                                        <p:strVal val="visible"/>
                                      </p:to>
                                    </p:set>
                                    <p:animEffect transition="in" filter="fade">
                                      <p:cBhvr>
                                        <p:cTn id="43" dur="1000"/>
                                        <p:tgtEl>
                                          <p:spTgt spid="31"/>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28"/>
                                        </p:tgtEl>
                                        <p:attrNameLst>
                                          <p:attrName>style.visibility</p:attrName>
                                        </p:attrNameLst>
                                      </p:cBhvr>
                                      <p:to>
                                        <p:strVal val="visible"/>
                                      </p:to>
                                    </p:set>
                                    <p:animEffect transition="in" filter="fade">
                                      <p:cBhvr>
                                        <p:cTn id="48" dur="1000"/>
                                        <p:tgtEl>
                                          <p:spTgt spid="28"/>
                                        </p:tgtEl>
                                      </p:cBhvr>
                                    </p:animEffect>
                                  </p:childTnLst>
                                </p:cTn>
                              </p:par>
                              <p:par>
                                <p:cTn id="49" presetID="10" presetClass="entr" presetSubtype="0" fill="hold" nodeType="withEffect">
                                  <p:stCondLst>
                                    <p:cond delay="0"/>
                                  </p:stCondLst>
                                  <p:childTnLst>
                                    <p:set>
                                      <p:cBhvr>
                                        <p:cTn id="50" dur="1" fill="hold">
                                          <p:stCondLst>
                                            <p:cond delay="0"/>
                                          </p:stCondLst>
                                        </p:cTn>
                                        <p:tgtEl>
                                          <p:spTgt spid="32"/>
                                        </p:tgtEl>
                                        <p:attrNameLst>
                                          <p:attrName>style.visibility</p:attrName>
                                        </p:attrNameLst>
                                      </p:cBhvr>
                                      <p:to>
                                        <p:strVal val="visible"/>
                                      </p:to>
                                    </p:set>
                                    <p:animEffect transition="in" filter="fade">
                                      <p:cBhvr>
                                        <p:cTn id="51" dur="1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6" grpId="0" animBg="1"/>
      <p:bldP spid="27" grpId="0" animBg="1"/>
      <p:bldP spid="2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val 11"/>
          <p:cNvSpPr/>
          <p:nvPr/>
        </p:nvSpPr>
        <p:spPr>
          <a:xfrm>
            <a:off x="3635896" y="3068960"/>
            <a:ext cx="1476164" cy="1476164"/>
          </a:xfrm>
          <a:prstGeom prst="ellipse">
            <a:avLst/>
          </a:prstGeom>
          <a:gradFill flip="none" rotWithShape="1">
            <a:gsLst>
              <a:gs pos="0">
                <a:schemeClr val="accent5"/>
              </a:gs>
              <a:gs pos="38000">
                <a:schemeClr val="accent5">
                  <a:shade val="93000"/>
                  <a:satMod val="130000"/>
                </a:schemeClr>
              </a:gs>
              <a:gs pos="68000">
                <a:schemeClr val="bg1">
                  <a:alpha val="0"/>
                </a:schemeClr>
              </a:gs>
            </a:gsLst>
            <a:path path="circle">
              <a:fillToRect l="50000" t="50000" r="50000" b="50000"/>
            </a:path>
            <a:tileRect/>
          </a:gradFill>
          <a:ln>
            <a:noFill/>
          </a:ln>
        </p:spPr>
        <p:style>
          <a:lnRef idx="1">
            <a:schemeClr val="accent5"/>
          </a:lnRef>
          <a:fillRef idx="3">
            <a:schemeClr val="accent5"/>
          </a:fillRef>
          <a:effectRef idx="2">
            <a:schemeClr val="accent5"/>
          </a:effectRef>
          <a:fontRef idx="minor">
            <a:schemeClr val="lt1"/>
          </a:fontRef>
        </p:style>
        <p:txBody>
          <a:bodyPr anchor="ctr"/>
          <a:lstStyle/>
          <a:p>
            <a:pPr algn="ctr">
              <a:buClrTx/>
              <a:buFontTx/>
              <a:buNone/>
              <a:defRPr/>
            </a:pPr>
            <a:r>
              <a:rPr lang="zh-CN" altLang="en-US" sz="1400" b="1">
                <a:solidFill>
                  <a:srgbClr val="FFFFFF"/>
                </a:solidFill>
                <a:latin typeface="SimSun" pitchFamily="2" charset="-122"/>
                <a:ea typeface="SimSun" pitchFamily="2" charset="-122"/>
              </a:rPr>
              <a:t>社区</a:t>
            </a:r>
          </a:p>
          <a:p>
            <a:pPr algn="ctr">
              <a:buClrTx/>
              <a:buFontTx/>
              <a:buNone/>
              <a:defRPr/>
            </a:pPr>
            <a:r>
              <a:rPr lang="zh-CN" altLang="en-US" sz="1400" b="1">
                <a:solidFill>
                  <a:srgbClr val="FFFFFF"/>
                </a:solidFill>
                <a:latin typeface="SimSun" pitchFamily="2" charset="-122"/>
                <a:ea typeface="SimSun" pitchFamily="2" charset="-122"/>
              </a:rPr>
              <a:t>能源存储</a:t>
            </a:r>
            <a:endParaRPr lang="zh-CN" sz="1400">
              <a:solidFill>
                <a:srgbClr val="FFFFFF"/>
              </a:solidFill>
              <a:latin typeface="SimSun" pitchFamily="2" charset="-122"/>
              <a:ea typeface="SimSun" pitchFamily="2" charset="-122"/>
            </a:endParaRPr>
          </a:p>
        </p:txBody>
      </p:sp>
      <p:sp>
        <p:nvSpPr>
          <p:cNvPr id="20" name="Down Arrow 19"/>
          <p:cNvSpPr/>
          <p:nvPr/>
        </p:nvSpPr>
        <p:spPr>
          <a:xfrm>
            <a:off x="4248150" y="1557338"/>
            <a:ext cx="287338" cy="539750"/>
          </a:xfrm>
          <a:prstGeom prst="downArrow">
            <a:avLst>
              <a:gd name="adj1" fmla="val 63228"/>
              <a:gd name="adj2" fmla="val 53307"/>
            </a:avLst>
          </a:prstGeom>
          <a:solidFill>
            <a:schemeClr val="bg1">
              <a:lumMod val="7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buClrTx/>
              <a:buFontTx/>
              <a:buNone/>
              <a:defRPr/>
            </a:pPr>
            <a:endParaRPr lang="en-CA" altLang="zh-CN" sz="1800">
              <a:solidFill>
                <a:srgbClr val="FFFFFF"/>
              </a:solidFill>
              <a:latin typeface="SimSun" pitchFamily="2" charset="-122"/>
              <a:ea typeface="SimSun" pitchFamily="2" charset="-122"/>
            </a:endParaRPr>
          </a:p>
        </p:txBody>
      </p:sp>
      <p:sp>
        <p:nvSpPr>
          <p:cNvPr id="19462" name="Title 1"/>
          <p:cNvSpPr>
            <a:spLocks noGrp="1"/>
          </p:cNvSpPr>
          <p:nvPr>
            <p:ph type="title"/>
          </p:nvPr>
        </p:nvSpPr>
        <p:spPr>
          <a:xfrm>
            <a:off x="152400" y="205966"/>
            <a:ext cx="6553200" cy="666750"/>
          </a:xfrm>
        </p:spPr>
        <p:txBody>
          <a:bodyPr/>
          <a:lstStyle/>
          <a:p>
            <a:pPr eaLnBrk="1" hangingPunct="1"/>
            <a:r>
              <a:rPr lang="zh-TW" dirty="0" smtClean="0">
                <a:latin typeface="SimSun" pitchFamily="2" charset="-122"/>
                <a:ea typeface="SimSun" pitchFamily="2" charset="-122"/>
                <a:cs typeface="Arial" charset="0"/>
              </a:rPr>
              <a:t>覆蓋整個智慧能源生態系統</a:t>
            </a:r>
            <a:endParaRPr lang="zh-CN" dirty="0" smtClean="0">
              <a:latin typeface="SimSun" pitchFamily="2" charset="-122"/>
              <a:ea typeface="SimSun" pitchFamily="2" charset="-122"/>
              <a:cs typeface="Arial" charset="0"/>
            </a:endParaRPr>
          </a:p>
        </p:txBody>
      </p:sp>
      <p:graphicFrame>
        <p:nvGraphicFramePr>
          <p:cNvPr id="8" name="Diagram 7"/>
          <p:cNvGraphicFramePr/>
          <p:nvPr/>
        </p:nvGraphicFramePr>
        <p:xfrm>
          <a:off x="1979712" y="2168860"/>
          <a:ext cx="4799856" cy="33079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6" name="Rounded Rectangle 15"/>
          <p:cNvSpPr/>
          <p:nvPr/>
        </p:nvSpPr>
        <p:spPr>
          <a:xfrm>
            <a:off x="3167063" y="1016000"/>
            <a:ext cx="2484437" cy="757238"/>
          </a:xfrm>
          <a:prstGeom prst="roundRect">
            <a:avLst/>
          </a:prstGeom>
          <a:gradFill flip="none" rotWithShape="1">
            <a:gsLst>
              <a:gs pos="0">
                <a:srgbClr val="7D7447"/>
              </a:gs>
              <a:gs pos="50000">
                <a:schemeClr val="bg2">
                  <a:lumMod val="50000"/>
                  <a:shade val="67500"/>
                  <a:satMod val="115000"/>
                </a:schemeClr>
              </a:gs>
              <a:gs pos="100000">
                <a:schemeClr val="bg2">
                  <a:lumMod val="50000"/>
                  <a:shade val="100000"/>
                  <a:satMod val="115000"/>
                </a:schemeClr>
              </a:gs>
            </a:gsLst>
            <a:lin ang="16200000" scaled="1"/>
            <a:tileRect/>
          </a:gradFill>
          <a:ln>
            <a:noFill/>
          </a:ln>
        </p:spPr>
        <p:style>
          <a:lnRef idx="1">
            <a:schemeClr val="dk1"/>
          </a:lnRef>
          <a:fillRef idx="3">
            <a:schemeClr val="dk1"/>
          </a:fillRef>
          <a:effectRef idx="2">
            <a:schemeClr val="dk1"/>
          </a:effectRef>
          <a:fontRef idx="minor">
            <a:schemeClr val="lt1"/>
          </a:fontRef>
        </p:style>
        <p:txBody>
          <a:bodyPr anchor="ctr"/>
          <a:lstStyle/>
          <a:p>
            <a:pPr algn="ctr">
              <a:buClrTx/>
              <a:buFontTx/>
              <a:buNone/>
            </a:pPr>
            <a:r>
              <a:rPr lang="zh-TW" sz="1600" b="1">
                <a:solidFill>
                  <a:schemeClr val="bg1"/>
                </a:solidFill>
                <a:latin typeface="SimSun" pitchFamily="2" charset="-122"/>
                <a:ea typeface="SimSun" pitchFamily="2" charset="-122"/>
              </a:rPr>
              <a:t>集中發電與輸電</a:t>
            </a:r>
            <a:endParaRPr lang="zh-CN" sz="1600" b="1">
              <a:solidFill>
                <a:schemeClr val="bg1"/>
              </a:solidFill>
              <a:latin typeface="SimSun" pitchFamily="2" charset="-122"/>
              <a:ea typeface="SimSun" pitchFamily="2" charset="-122"/>
            </a:endParaRPr>
          </a:p>
        </p:txBody>
      </p:sp>
      <p:sp>
        <p:nvSpPr>
          <p:cNvPr id="28" name="Rectangle 27"/>
          <p:cNvSpPr/>
          <p:nvPr/>
        </p:nvSpPr>
        <p:spPr>
          <a:xfrm>
            <a:off x="1187450" y="5984875"/>
            <a:ext cx="7956550" cy="757238"/>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5725">
              <a:buClrTx/>
              <a:buFontTx/>
              <a:buNone/>
            </a:pPr>
            <a:r>
              <a:rPr lang="en-US" altLang="zh-TW" sz="1600" b="1" i="1" dirty="0" err="1" smtClean="0">
                <a:solidFill>
                  <a:schemeClr val="bg1"/>
                </a:solidFill>
                <a:latin typeface="SimSun" pitchFamily="2" charset="-122"/>
                <a:ea typeface="SimSun" pitchFamily="2" charset="-122"/>
              </a:rPr>
              <a:t>eCAMION</a:t>
            </a:r>
            <a:r>
              <a:rPr lang="en-US" altLang="zh-TW" sz="1600" b="1" i="1" dirty="0" smtClean="0">
                <a:solidFill>
                  <a:schemeClr val="bg1"/>
                </a:solidFill>
                <a:latin typeface="SimSun" pitchFamily="2" charset="-122"/>
                <a:ea typeface="SimSun" pitchFamily="2" charset="-122"/>
              </a:rPr>
              <a:t> </a:t>
            </a:r>
            <a:r>
              <a:rPr lang="zh-TW" altLang="en-US" sz="1600" b="1" i="1" dirty="0" smtClean="0">
                <a:solidFill>
                  <a:schemeClr val="bg1"/>
                </a:solidFill>
                <a:latin typeface="SimSun" pitchFamily="2" charset="-122"/>
                <a:ea typeface="SimSun" pitchFamily="2" charset="-122"/>
              </a:rPr>
              <a:t>積極研發覆蓋整個智能能源生態系統的解決方案</a:t>
            </a:r>
          </a:p>
          <a:p>
            <a:pPr marL="85725">
              <a:buClrTx/>
              <a:buFontTx/>
              <a:buNone/>
            </a:pPr>
            <a:endParaRPr lang="zh-CN" altLang="en-US" sz="1600" b="1" i="1" dirty="0">
              <a:solidFill>
                <a:schemeClr val="bg1"/>
              </a:solidFill>
              <a:latin typeface="SimSun" pitchFamily="2" charset="-122"/>
              <a:ea typeface="SimSun" pitchFamily="2" charset="-122"/>
            </a:endParaRPr>
          </a:p>
        </p:txBody>
      </p:sp>
      <p:pic>
        <p:nvPicPr>
          <p:cNvPr id="14" name="Picture 13" descr="eCamion_Inc_Logo_a003.jpg"/>
          <p:cNvPicPr>
            <a:picLocks noChangeAspect="1"/>
          </p:cNvPicPr>
          <p:nvPr/>
        </p:nvPicPr>
        <p:blipFill>
          <a:blip r:embed="rId7" cstate="print"/>
          <a:stretch>
            <a:fillRect/>
          </a:stretch>
        </p:blipFill>
        <p:spPr>
          <a:xfrm>
            <a:off x="6624228" y="3392665"/>
            <a:ext cx="792088" cy="799379"/>
          </a:xfrm>
          <a:prstGeom prst="rect">
            <a:avLst/>
          </a:prstGeom>
          <a:effectLst>
            <a:softEdge rad="63500"/>
          </a:effectLst>
        </p:spPr>
      </p:pic>
      <p:pic>
        <p:nvPicPr>
          <p:cNvPr id="17" name="Picture 16" descr="eCamion_Inc_Logo_a003.jpg"/>
          <p:cNvPicPr>
            <a:picLocks noChangeAspect="1"/>
          </p:cNvPicPr>
          <p:nvPr/>
        </p:nvPicPr>
        <p:blipFill>
          <a:blip r:embed="rId8" cstate="print"/>
          <a:stretch>
            <a:fillRect/>
          </a:stretch>
        </p:blipFill>
        <p:spPr>
          <a:xfrm>
            <a:off x="5976156" y="4725145"/>
            <a:ext cx="756084" cy="763044"/>
          </a:xfrm>
          <a:prstGeom prst="rect">
            <a:avLst/>
          </a:prstGeom>
          <a:effectLst>
            <a:softEdge rad="63500"/>
          </a:effectLst>
        </p:spPr>
      </p:pic>
      <p:pic>
        <p:nvPicPr>
          <p:cNvPr id="19" name="Picture 18" descr="eCamion_Inc_Logo_a003.jpg"/>
          <p:cNvPicPr>
            <a:picLocks noChangeAspect="1"/>
          </p:cNvPicPr>
          <p:nvPr/>
        </p:nvPicPr>
        <p:blipFill>
          <a:blip r:embed="rId9" cstate="print"/>
          <a:stretch>
            <a:fillRect/>
          </a:stretch>
        </p:blipFill>
        <p:spPr>
          <a:xfrm>
            <a:off x="1979712" y="4725145"/>
            <a:ext cx="754859" cy="761808"/>
          </a:xfrm>
          <a:prstGeom prst="rect">
            <a:avLst/>
          </a:prstGeom>
          <a:effectLst>
            <a:softEdge rad="63500"/>
          </a:effectLst>
        </p:spPr>
      </p:pic>
      <p:pic>
        <p:nvPicPr>
          <p:cNvPr id="25" name="Picture 24" descr="eCamion_Inc_Logo_a003.jpg"/>
          <p:cNvPicPr>
            <a:picLocks noChangeAspect="1"/>
          </p:cNvPicPr>
          <p:nvPr/>
        </p:nvPicPr>
        <p:blipFill>
          <a:blip r:embed="rId10" cstate="print"/>
          <a:stretch>
            <a:fillRect/>
          </a:stretch>
        </p:blipFill>
        <p:spPr>
          <a:xfrm>
            <a:off x="1367644" y="3392997"/>
            <a:ext cx="749186" cy="756082"/>
          </a:xfrm>
          <a:prstGeom prst="rect">
            <a:avLst/>
          </a:prstGeom>
          <a:effectLst>
            <a:softEdge rad="63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fade">
                                      <p:cBhvr>
                                        <p:cTn id="11" dur="1000"/>
                                        <p:tgtEl>
                                          <p:spTgt spid="20"/>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1000"/>
                                        <p:tgtEl>
                                          <p:spTgt spid="8"/>
                                        </p:tgtEl>
                                      </p:cBhvr>
                                    </p:animEffect>
                                  </p:childTnLst>
                                </p:cTn>
                              </p:par>
                              <p:par>
                                <p:cTn id="16" presetID="10" presetClass="entr" presetSubtype="0"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fade">
                                      <p:cBhvr>
                                        <p:cTn id="18" dur="10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1000"/>
                                        <p:tgtEl>
                                          <p:spTgt spid="14"/>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28"/>
                                        </p:tgtEl>
                                        <p:attrNameLst>
                                          <p:attrName>style.visibility</p:attrName>
                                        </p:attrNameLst>
                                      </p:cBhvr>
                                      <p:to>
                                        <p:strVal val="visible"/>
                                      </p:to>
                                    </p:set>
                                    <p:animEffect transition="in" filter="fade">
                                      <p:cBhvr>
                                        <p:cTn id="26" dur="1000"/>
                                        <p:tgtEl>
                                          <p:spTgt spid="28"/>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1000"/>
                                        <p:tgtEl>
                                          <p:spTgt spid="17"/>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19"/>
                                        </p:tgtEl>
                                        <p:attrNameLst>
                                          <p:attrName>style.visibility</p:attrName>
                                        </p:attrNameLst>
                                      </p:cBhvr>
                                      <p:to>
                                        <p:strVal val="visible"/>
                                      </p:to>
                                    </p:set>
                                    <p:animEffect transition="in" filter="fade">
                                      <p:cBhvr>
                                        <p:cTn id="36" dur="1000"/>
                                        <p:tgtEl>
                                          <p:spTgt spid="19"/>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fade">
                                      <p:cBhvr>
                                        <p:cTn id="41"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Graphic spid="8" grpId="0">
        <p:bldAsOne/>
      </p:bldGraphic>
      <p:bldP spid="16" grpId="0" animBg="1"/>
      <p:bldP spid="2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52400" y="115888"/>
            <a:ext cx="6553200" cy="666750"/>
          </a:xfrm>
        </p:spPr>
        <p:txBody>
          <a:bodyPr/>
          <a:lstStyle/>
          <a:p>
            <a:pPr eaLnBrk="1" hangingPunct="1"/>
            <a:r>
              <a:rPr lang="zh-TW" smtClean="0">
                <a:latin typeface="Arial" charset="0"/>
                <a:cs typeface="Arial" charset="0"/>
              </a:rPr>
              <a:t>有疑問？</a:t>
            </a:r>
            <a:endParaRPr lang="zh-CN" smtClean="0">
              <a:latin typeface="Arial" charset="0"/>
              <a:ea typeface="PMingLiU" pitchFamily="18" charset="-120"/>
              <a:cs typeface="Arial" charset="0"/>
            </a:endParaRPr>
          </a:p>
        </p:txBody>
      </p:sp>
      <p:pic>
        <p:nvPicPr>
          <p:cNvPr id="13" name="Picture 12"/>
          <p:cNvPicPr>
            <a:picLocks noChangeAspect="1"/>
          </p:cNvPicPr>
          <p:nvPr/>
        </p:nvPicPr>
        <p:blipFill>
          <a:blip r:embed="rId2" cstate="print">
            <a:extLst>
              <a:ext uri="{28A0092B-C50C-407E-A947-70E740481C1C}"/>
            </a:extLst>
          </a:blip>
          <a:stretch>
            <a:fillRect/>
          </a:stretch>
        </p:blipFill>
        <p:spPr>
          <a:xfrm rot="286539">
            <a:off x="2551720" y="2199591"/>
            <a:ext cx="4333459" cy="325009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8" name="Rectangle 17"/>
          <p:cNvSpPr/>
          <p:nvPr/>
        </p:nvSpPr>
        <p:spPr>
          <a:xfrm>
            <a:off x="250825" y="5842000"/>
            <a:ext cx="4724400" cy="838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buFont typeface="Arial" charset="0"/>
              <a:buNone/>
            </a:pPr>
            <a:r>
              <a:rPr lang="zh-TW" altLang="en-CA" sz="1400" b="1" i="1">
                <a:solidFill>
                  <a:srgbClr val="000000"/>
                </a:solidFill>
                <a:latin typeface="SimSun" pitchFamily="2" charset="-122"/>
              </a:rPr>
              <a:t>欲獲得更多資訊，請聯絡</a:t>
            </a:r>
            <a:r>
              <a:rPr lang="en-CA" altLang="zh-TW" sz="1400" b="1" i="1">
                <a:solidFill>
                  <a:srgbClr val="000000"/>
                </a:solidFill>
                <a:latin typeface="SimSun" pitchFamily="2" charset="-122"/>
              </a:rPr>
              <a:t>Joshua Wong:</a:t>
            </a:r>
          </a:p>
          <a:p>
            <a:pPr>
              <a:buFont typeface="Arial" charset="0"/>
              <a:buNone/>
            </a:pPr>
            <a:r>
              <a:rPr lang="en-CA" altLang="zh-TW" sz="1400" b="1" i="1">
                <a:solidFill>
                  <a:srgbClr val="000000"/>
                </a:solidFill>
                <a:latin typeface="SimSun" pitchFamily="2" charset="-122"/>
              </a:rPr>
              <a:t>joshua.wong@ecamion.com</a:t>
            </a:r>
            <a:endParaRPr lang="en-CA" altLang="zh-CN" sz="1400" b="1" i="1">
              <a:solidFill>
                <a:srgbClr val="000000"/>
              </a:solidFill>
              <a:latin typeface="SimSun" pitchFamily="2" charset="-122"/>
              <a:ea typeface="PMingLiU" pitchFamily="18" charset="-12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3514</TotalTime>
  <Words>1676</Words>
  <Application>Microsoft Office PowerPoint</Application>
  <PresentationFormat>On-screen Show (4:3)</PresentationFormat>
  <Paragraphs>157</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社區能源存儲</vt:lpstr>
      <vt:lpstr>智慧化、分散式的能源存儲： 智慧能源時代的關鍵</vt:lpstr>
      <vt:lpstr>分散式能源存儲如何適應智慧能源生態系統</vt:lpstr>
      <vt:lpstr>社區能源存儲:多倫多智能電網社區示範</vt:lpstr>
      <vt:lpstr>整合入多倫多電力公司的智慧電網社區</vt:lpstr>
      <vt:lpstr>專案組成與創新</vt:lpstr>
      <vt:lpstr>覆蓋整個智慧能源生態系統</vt:lpstr>
      <vt:lpstr>有疑問？</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Joshua Wong</dc:creator>
  <cp:lastModifiedBy>Joshua</cp:lastModifiedBy>
  <cp:revision>173</cp:revision>
  <dcterms:created xsi:type="dcterms:W3CDTF">2006-08-16T00:00:00Z</dcterms:created>
  <dcterms:modified xsi:type="dcterms:W3CDTF">2011-05-31T02:38:17Z</dcterms:modified>
</cp:coreProperties>
</file>